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9"/>
  </p:notesMasterIdLst>
  <p:sldIdLst>
    <p:sldId id="256" r:id="rId2"/>
    <p:sldId id="257" r:id="rId3"/>
    <p:sldId id="339" r:id="rId4"/>
    <p:sldId id="272" r:id="rId5"/>
    <p:sldId id="275" r:id="rId6"/>
    <p:sldId id="270" r:id="rId7"/>
    <p:sldId id="276" r:id="rId8"/>
    <p:sldId id="278" r:id="rId9"/>
    <p:sldId id="279" r:id="rId10"/>
    <p:sldId id="258" r:id="rId11"/>
    <p:sldId id="259" r:id="rId12"/>
    <p:sldId id="260" r:id="rId13"/>
    <p:sldId id="264" r:id="rId14"/>
    <p:sldId id="261" r:id="rId15"/>
    <p:sldId id="267" r:id="rId16"/>
    <p:sldId id="262" r:id="rId17"/>
    <p:sldId id="263" r:id="rId18"/>
    <p:sldId id="266" r:id="rId19"/>
    <p:sldId id="280" r:id="rId20"/>
    <p:sldId id="281" r:id="rId21"/>
    <p:sldId id="282" r:id="rId22"/>
    <p:sldId id="283" r:id="rId23"/>
    <p:sldId id="284" r:id="rId24"/>
    <p:sldId id="285" r:id="rId25"/>
    <p:sldId id="286" r:id="rId26"/>
    <p:sldId id="288" r:id="rId27"/>
    <p:sldId id="287" r:id="rId28"/>
    <p:sldId id="289" r:id="rId29"/>
    <p:sldId id="292" r:id="rId30"/>
    <p:sldId id="293" r:id="rId31"/>
    <p:sldId id="294" r:id="rId32"/>
    <p:sldId id="295" r:id="rId33"/>
    <p:sldId id="296" r:id="rId34"/>
    <p:sldId id="297" r:id="rId35"/>
    <p:sldId id="298" r:id="rId36"/>
    <p:sldId id="332" r:id="rId37"/>
    <p:sldId id="333" r:id="rId38"/>
    <p:sldId id="334" r:id="rId39"/>
    <p:sldId id="335" r:id="rId40"/>
    <p:sldId id="336" r:id="rId41"/>
    <p:sldId id="337" r:id="rId42"/>
    <p:sldId id="319" r:id="rId43"/>
    <p:sldId id="320" r:id="rId44"/>
    <p:sldId id="321" r:id="rId45"/>
    <p:sldId id="322" r:id="rId46"/>
    <p:sldId id="323" r:id="rId47"/>
    <p:sldId id="324" r:id="rId48"/>
    <p:sldId id="300" r:id="rId49"/>
    <p:sldId id="301" r:id="rId50"/>
    <p:sldId id="302" r:id="rId51"/>
    <p:sldId id="303" r:id="rId52"/>
    <p:sldId id="304" r:id="rId53"/>
    <p:sldId id="305" r:id="rId54"/>
    <p:sldId id="326" r:id="rId55"/>
    <p:sldId id="327" r:id="rId56"/>
    <p:sldId id="328" r:id="rId57"/>
    <p:sldId id="329" r:id="rId58"/>
    <p:sldId id="330" r:id="rId59"/>
    <p:sldId id="331" r:id="rId60"/>
    <p:sldId id="344" r:id="rId61"/>
    <p:sldId id="277" r:id="rId62"/>
    <p:sldId id="265" r:id="rId63"/>
    <p:sldId id="345" r:id="rId64"/>
    <p:sldId id="346" r:id="rId65"/>
    <p:sldId id="347" r:id="rId66"/>
    <p:sldId id="348" r:id="rId67"/>
    <p:sldId id="349" r:id="rId6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6D"/>
    <a:srgbClr val="AE7280"/>
    <a:srgbClr val="B9B9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77CB6-A10B-4FA0-B54A-5A971E7ED834}" v="25" dt="2021-06-01T21:58:23.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64" d="100"/>
          <a:sy n="64" d="100"/>
        </p:scale>
        <p:origin x="69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043FB-7B31-4E87-A214-BD246CF46922}"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pt-PT"/>
        </a:p>
      </dgm:t>
    </dgm:pt>
    <dgm:pt modelId="{EC80DEAF-3D74-4707-978B-FB2D59161B9D}">
      <dgm:prSet phldrT="[Texto]" phldr="0" custT="1"/>
      <dgm:spPr/>
      <dgm:t>
        <a:bodyPr/>
        <a:lstStyle/>
        <a:p>
          <a:pPr rtl="0"/>
          <a:r>
            <a:rPr lang="pt-PT" sz="800" dirty="0">
              <a:latin typeface="Arial"/>
            </a:rPr>
            <a:t>Artigo 1º</a:t>
          </a:r>
          <a:endParaRPr lang="pt-PT" sz="800" dirty="0"/>
        </a:p>
      </dgm:t>
    </dgm:pt>
    <dgm:pt modelId="{CE61A92A-A26E-40A1-9F45-BAFA91B51F61}" type="parTrans" cxnId="{C6E82807-7489-4FAA-8216-7F74C47C5BA3}">
      <dgm:prSet/>
      <dgm:spPr/>
      <dgm:t>
        <a:bodyPr/>
        <a:lstStyle/>
        <a:p>
          <a:endParaRPr lang="pt-PT" sz="2000"/>
        </a:p>
      </dgm:t>
    </dgm:pt>
    <dgm:pt modelId="{C78F7929-4E47-429B-9D77-0DD86DAD353C}" type="sibTrans" cxnId="{C6E82807-7489-4FAA-8216-7F74C47C5BA3}">
      <dgm:prSet custT="1"/>
      <dgm:spPr/>
      <dgm:t>
        <a:bodyPr/>
        <a:lstStyle/>
        <a:p>
          <a:endParaRPr lang="pt-PT" sz="700"/>
        </a:p>
      </dgm:t>
    </dgm:pt>
    <dgm:pt modelId="{A2F43286-F2B8-4AAB-B4F9-F9BBD52E40DE}">
      <dgm:prSet phldrT="[Texto]" phldr="0" custT="1"/>
      <dgm:spPr/>
      <dgm:t>
        <a:bodyPr/>
        <a:lstStyle/>
        <a:p>
          <a:pPr rtl="0"/>
          <a:r>
            <a:rPr lang="pt-PT" sz="800" dirty="0">
              <a:latin typeface="Arial"/>
            </a:rPr>
            <a:t>Direito à igualdade</a:t>
          </a:r>
          <a:endParaRPr lang="pt-PT" sz="800" dirty="0"/>
        </a:p>
      </dgm:t>
    </dgm:pt>
    <dgm:pt modelId="{AA9C5546-050C-4D2E-B218-B7B23B01F3DE}" type="parTrans" cxnId="{4BF577F5-A22B-4981-A064-521FA2BF20F4}">
      <dgm:prSet/>
      <dgm:spPr/>
      <dgm:t>
        <a:bodyPr/>
        <a:lstStyle/>
        <a:p>
          <a:endParaRPr lang="pt-PT" sz="2000"/>
        </a:p>
      </dgm:t>
    </dgm:pt>
    <dgm:pt modelId="{5D2FE252-AC3C-4B07-817F-5F1159159895}" type="sibTrans" cxnId="{4BF577F5-A22B-4981-A064-521FA2BF20F4}">
      <dgm:prSet/>
      <dgm:spPr/>
      <dgm:t>
        <a:bodyPr/>
        <a:lstStyle/>
        <a:p>
          <a:endParaRPr lang="pt-PT" sz="2000"/>
        </a:p>
      </dgm:t>
    </dgm:pt>
    <dgm:pt modelId="{83BF863B-4185-44B4-AA90-F62836869AB0}">
      <dgm:prSet phldrT="[Texto]" phldr="0" custT="1"/>
      <dgm:spPr/>
      <dgm:t>
        <a:bodyPr/>
        <a:lstStyle/>
        <a:p>
          <a:pPr rtl="0"/>
          <a:r>
            <a:rPr lang="pt-PT" sz="800" dirty="0">
              <a:latin typeface="Arial"/>
            </a:rPr>
            <a:t>Artigo 2º</a:t>
          </a:r>
          <a:endParaRPr lang="pt-PT" sz="800" dirty="0"/>
        </a:p>
      </dgm:t>
    </dgm:pt>
    <dgm:pt modelId="{20CB5D46-E232-439E-AA4B-050E67D54B41}" type="parTrans" cxnId="{74CED1FD-3AFD-4579-BD92-FBD8260B1E4A}">
      <dgm:prSet/>
      <dgm:spPr/>
      <dgm:t>
        <a:bodyPr/>
        <a:lstStyle/>
        <a:p>
          <a:endParaRPr lang="pt-PT" sz="2000"/>
        </a:p>
      </dgm:t>
    </dgm:pt>
    <dgm:pt modelId="{08088F9A-0874-44B5-A88F-35AC85729A27}" type="sibTrans" cxnId="{74CED1FD-3AFD-4579-BD92-FBD8260B1E4A}">
      <dgm:prSet custT="1"/>
      <dgm:spPr/>
      <dgm:t>
        <a:bodyPr/>
        <a:lstStyle/>
        <a:p>
          <a:endParaRPr lang="pt-PT" sz="700"/>
        </a:p>
      </dgm:t>
    </dgm:pt>
    <dgm:pt modelId="{2C5420BF-4A83-4AE1-9125-358A64A6A1E5}">
      <dgm:prSet phldrT="[Texto]" phldr="0" custT="1"/>
      <dgm:spPr/>
      <dgm:t>
        <a:bodyPr/>
        <a:lstStyle/>
        <a:p>
          <a:pPr rtl="0"/>
          <a:r>
            <a:rPr lang="pt-PT" sz="800" dirty="0">
              <a:latin typeface="Arial"/>
            </a:rPr>
            <a:t>Direito a não ser vítima de discriminação</a:t>
          </a:r>
          <a:endParaRPr lang="pt-PT" sz="800" dirty="0"/>
        </a:p>
      </dgm:t>
    </dgm:pt>
    <dgm:pt modelId="{E49DA3FF-ED04-4CD2-9F0B-084ADC0606B8}" type="parTrans" cxnId="{DBD693C3-34D9-467E-A2A4-C21EDF45742F}">
      <dgm:prSet/>
      <dgm:spPr/>
      <dgm:t>
        <a:bodyPr/>
        <a:lstStyle/>
        <a:p>
          <a:endParaRPr lang="pt-PT" sz="2000"/>
        </a:p>
      </dgm:t>
    </dgm:pt>
    <dgm:pt modelId="{698FBCC5-DBC8-4FBF-B2B6-E98420886067}" type="sibTrans" cxnId="{DBD693C3-34D9-467E-A2A4-C21EDF45742F}">
      <dgm:prSet/>
      <dgm:spPr/>
      <dgm:t>
        <a:bodyPr/>
        <a:lstStyle/>
        <a:p>
          <a:endParaRPr lang="pt-PT" sz="2000"/>
        </a:p>
      </dgm:t>
    </dgm:pt>
    <dgm:pt modelId="{86B5EEDF-3D07-40D5-9913-CFC0EAAB9C0C}">
      <dgm:prSet phldrT="[Texto]" phldr="0" custT="1"/>
      <dgm:spPr/>
      <dgm:t>
        <a:bodyPr/>
        <a:lstStyle/>
        <a:p>
          <a:pPr rtl="0"/>
          <a:r>
            <a:rPr lang="pt-PT" sz="800" dirty="0">
              <a:latin typeface="Arial"/>
            </a:rPr>
            <a:t>Artigo 3º</a:t>
          </a:r>
          <a:endParaRPr lang="pt-PT" sz="800" dirty="0"/>
        </a:p>
      </dgm:t>
    </dgm:pt>
    <dgm:pt modelId="{A97435A0-7B91-4A8B-8368-EDA39C6B0C1A}" type="parTrans" cxnId="{F55D0818-EB57-42CD-9EDB-14DB603BFD59}">
      <dgm:prSet/>
      <dgm:spPr/>
      <dgm:t>
        <a:bodyPr/>
        <a:lstStyle/>
        <a:p>
          <a:endParaRPr lang="pt-PT" sz="2000"/>
        </a:p>
      </dgm:t>
    </dgm:pt>
    <dgm:pt modelId="{49360FF3-8E59-4199-AB86-8DB8DF23BD0B}" type="sibTrans" cxnId="{F55D0818-EB57-42CD-9EDB-14DB603BFD59}">
      <dgm:prSet custT="1"/>
      <dgm:spPr/>
      <dgm:t>
        <a:bodyPr/>
        <a:lstStyle/>
        <a:p>
          <a:endParaRPr lang="pt-PT" sz="700"/>
        </a:p>
      </dgm:t>
    </dgm:pt>
    <dgm:pt modelId="{09A02B37-0115-40A3-96E3-A106B8516B96}">
      <dgm:prSet phldrT="[Texto]" phldr="0" custT="1"/>
      <dgm:spPr/>
      <dgm:t>
        <a:bodyPr/>
        <a:lstStyle/>
        <a:p>
          <a:pPr rtl="0"/>
          <a:r>
            <a:rPr lang="pt-PT" sz="800" dirty="0">
              <a:latin typeface="Arial"/>
            </a:rPr>
            <a:t>Direito à vida, à liberdade e à segurança pessoal</a:t>
          </a:r>
          <a:endParaRPr lang="pt-PT" sz="800" dirty="0"/>
        </a:p>
      </dgm:t>
    </dgm:pt>
    <dgm:pt modelId="{CBA291AA-FA0E-4644-9245-D1022493F930}" type="parTrans" cxnId="{A59B78A5-583C-4299-BA84-F6802A787421}">
      <dgm:prSet/>
      <dgm:spPr/>
      <dgm:t>
        <a:bodyPr/>
        <a:lstStyle/>
        <a:p>
          <a:endParaRPr lang="pt-PT" sz="2000"/>
        </a:p>
      </dgm:t>
    </dgm:pt>
    <dgm:pt modelId="{0FA5B40E-397D-4E69-9E14-22765D609F83}" type="sibTrans" cxnId="{A59B78A5-583C-4299-BA84-F6802A787421}">
      <dgm:prSet/>
      <dgm:spPr/>
      <dgm:t>
        <a:bodyPr/>
        <a:lstStyle/>
        <a:p>
          <a:endParaRPr lang="pt-PT" sz="2000"/>
        </a:p>
      </dgm:t>
    </dgm:pt>
    <dgm:pt modelId="{659F738B-E9C4-4A0B-B1CD-5FF2A7A3F411}">
      <dgm:prSet phldrT="[Texto]" phldr="0" custT="1"/>
      <dgm:spPr/>
      <dgm:t>
        <a:bodyPr/>
        <a:lstStyle/>
        <a:p>
          <a:pPr rtl="0"/>
          <a:r>
            <a:rPr lang="pt-PT" sz="800" dirty="0">
              <a:latin typeface="Arial"/>
            </a:rPr>
            <a:t>Artigo 4º</a:t>
          </a:r>
          <a:endParaRPr lang="pt-PT" sz="800" dirty="0"/>
        </a:p>
      </dgm:t>
    </dgm:pt>
    <dgm:pt modelId="{8BFB97DF-6241-4231-8138-22D075AF6D6D}" type="parTrans" cxnId="{933E9845-E3F8-4544-B56E-A68ABEF5FBBE}">
      <dgm:prSet/>
      <dgm:spPr/>
      <dgm:t>
        <a:bodyPr/>
        <a:lstStyle/>
        <a:p>
          <a:endParaRPr lang="pt-PT" sz="2000"/>
        </a:p>
      </dgm:t>
    </dgm:pt>
    <dgm:pt modelId="{4AA74B42-A3D3-407E-B2C8-4653A8F18E94}" type="sibTrans" cxnId="{933E9845-E3F8-4544-B56E-A68ABEF5FBBE}">
      <dgm:prSet custT="1"/>
      <dgm:spPr/>
      <dgm:t>
        <a:bodyPr/>
        <a:lstStyle/>
        <a:p>
          <a:endParaRPr lang="pt-PT" sz="700"/>
        </a:p>
      </dgm:t>
    </dgm:pt>
    <dgm:pt modelId="{612FF7E7-820E-430C-8E34-1A01D632511F}">
      <dgm:prSet phldrT="[Texto]" phldr="0" custT="1"/>
      <dgm:spPr/>
      <dgm:t>
        <a:bodyPr/>
        <a:lstStyle/>
        <a:p>
          <a:pPr rtl="0"/>
          <a:r>
            <a:rPr lang="pt-PT" sz="800" dirty="0">
              <a:latin typeface="Arial"/>
            </a:rPr>
            <a:t>Liberdade da escravatura   </a:t>
          </a:r>
          <a:endParaRPr lang="pt-PT" sz="800" dirty="0"/>
        </a:p>
      </dgm:t>
    </dgm:pt>
    <dgm:pt modelId="{8C1C87AB-FD14-462A-BD97-F8C6EC765B28}" type="parTrans" cxnId="{20799B28-702F-4FCE-A053-E56321AE0D79}">
      <dgm:prSet/>
      <dgm:spPr/>
      <dgm:t>
        <a:bodyPr/>
        <a:lstStyle/>
        <a:p>
          <a:endParaRPr lang="pt-PT" sz="2000"/>
        </a:p>
      </dgm:t>
    </dgm:pt>
    <dgm:pt modelId="{6C04CF58-6C82-4431-83E5-9B1E8740067D}" type="sibTrans" cxnId="{20799B28-702F-4FCE-A053-E56321AE0D79}">
      <dgm:prSet/>
      <dgm:spPr/>
      <dgm:t>
        <a:bodyPr/>
        <a:lstStyle/>
        <a:p>
          <a:endParaRPr lang="pt-PT" sz="2000"/>
        </a:p>
      </dgm:t>
    </dgm:pt>
    <dgm:pt modelId="{C5E58179-3DCA-412D-BEBC-E19C035F23B5}">
      <dgm:prSet phldrT="[Texto]" phldr="0" custT="1"/>
      <dgm:spPr/>
      <dgm:t>
        <a:bodyPr/>
        <a:lstStyle/>
        <a:p>
          <a:pPr rtl="0"/>
          <a:r>
            <a:rPr lang="pt-PT" sz="800" dirty="0">
              <a:latin typeface="Arial"/>
            </a:rPr>
            <a:t>Artigo 5º</a:t>
          </a:r>
          <a:endParaRPr lang="pt-PT" sz="800" dirty="0"/>
        </a:p>
      </dgm:t>
    </dgm:pt>
    <dgm:pt modelId="{23CAC499-93EC-4ADD-8195-D638C6826586}" type="parTrans" cxnId="{0BBF4F35-2388-4FE9-AB58-4C5AB8576B2F}">
      <dgm:prSet/>
      <dgm:spPr/>
      <dgm:t>
        <a:bodyPr/>
        <a:lstStyle/>
        <a:p>
          <a:endParaRPr lang="pt-PT" sz="2000"/>
        </a:p>
      </dgm:t>
    </dgm:pt>
    <dgm:pt modelId="{B1E2D32B-EA72-479D-B900-EAB9240833DE}" type="sibTrans" cxnId="{0BBF4F35-2388-4FE9-AB58-4C5AB8576B2F}">
      <dgm:prSet custT="1"/>
      <dgm:spPr/>
      <dgm:t>
        <a:bodyPr/>
        <a:lstStyle/>
        <a:p>
          <a:endParaRPr lang="pt-PT" sz="700"/>
        </a:p>
      </dgm:t>
    </dgm:pt>
    <dgm:pt modelId="{435CA6C5-5217-4431-96B7-451E01A3FF1E}">
      <dgm:prSet phldrT="[Texto]" phldr="0" custT="1"/>
      <dgm:spPr/>
      <dgm:t>
        <a:bodyPr/>
        <a:lstStyle/>
        <a:p>
          <a:pPr rtl="0"/>
          <a:r>
            <a:rPr lang="pt-PT" sz="800" dirty="0">
              <a:latin typeface="Arial"/>
            </a:rPr>
            <a:t>Liberdade da tortura e tratamentos desumanos</a:t>
          </a:r>
          <a:endParaRPr lang="pt-PT" sz="800" dirty="0"/>
        </a:p>
      </dgm:t>
    </dgm:pt>
    <dgm:pt modelId="{2491109F-8917-45DE-A608-816B47BEEDF3}" type="parTrans" cxnId="{231EFDE8-09FD-4FB9-A89C-7DBD0303FA01}">
      <dgm:prSet/>
      <dgm:spPr/>
      <dgm:t>
        <a:bodyPr/>
        <a:lstStyle/>
        <a:p>
          <a:endParaRPr lang="pt-PT" sz="2000"/>
        </a:p>
      </dgm:t>
    </dgm:pt>
    <dgm:pt modelId="{F971B39F-24A6-4D2B-87F9-AF707769AEF1}" type="sibTrans" cxnId="{231EFDE8-09FD-4FB9-A89C-7DBD0303FA01}">
      <dgm:prSet/>
      <dgm:spPr/>
      <dgm:t>
        <a:bodyPr/>
        <a:lstStyle/>
        <a:p>
          <a:endParaRPr lang="pt-PT" sz="2000"/>
        </a:p>
      </dgm:t>
    </dgm:pt>
    <dgm:pt modelId="{E1F3A15E-51A2-40F1-800B-0CB408064AA1}">
      <dgm:prSet phldrT="[Texto]" phldr="0" custT="1"/>
      <dgm:spPr/>
      <dgm:t>
        <a:bodyPr/>
        <a:lstStyle/>
        <a:p>
          <a:pPr rtl="0"/>
          <a:r>
            <a:rPr lang="pt-PT" sz="800">
              <a:latin typeface="Arial"/>
            </a:rPr>
            <a:t>Artigo 6º</a:t>
          </a:r>
          <a:endParaRPr lang="pt-PT" sz="800"/>
        </a:p>
      </dgm:t>
    </dgm:pt>
    <dgm:pt modelId="{9EAD29F6-47B7-49D0-94B7-03A21115A9B7}" type="parTrans" cxnId="{D9120AE8-27AC-4DAA-8109-E3F019DA5485}">
      <dgm:prSet/>
      <dgm:spPr/>
      <dgm:t>
        <a:bodyPr/>
        <a:lstStyle/>
        <a:p>
          <a:endParaRPr lang="pt-PT" sz="2000"/>
        </a:p>
      </dgm:t>
    </dgm:pt>
    <dgm:pt modelId="{78F89A7E-E537-4470-B2F7-C2E927B4DD6E}" type="sibTrans" cxnId="{D9120AE8-27AC-4DAA-8109-E3F019DA5485}">
      <dgm:prSet/>
      <dgm:spPr/>
      <dgm:t>
        <a:bodyPr/>
        <a:lstStyle/>
        <a:p>
          <a:endParaRPr lang="pt-PT" sz="2000"/>
        </a:p>
      </dgm:t>
    </dgm:pt>
    <dgm:pt modelId="{4CE3AE24-71D7-4407-95FC-6C3ACD50C970}">
      <dgm:prSet phldrT="[Texto]" phldr="0" custT="1"/>
      <dgm:spPr/>
      <dgm:t>
        <a:bodyPr/>
        <a:lstStyle/>
        <a:p>
          <a:r>
            <a:rPr lang="pt-PT" sz="800" dirty="0">
              <a:latin typeface="Arial"/>
            </a:rPr>
            <a:t>Direito ao reconhecimento da personalidade jurídica</a:t>
          </a:r>
          <a:endParaRPr lang="pt-PT" sz="800" dirty="0"/>
        </a:p>
      </dgm:t>
    </dgm:pt>
    <dgm:pt modelId="{97B4DCFC-9E13-4FBC-A775-4CB53A2A1C45}" type="parTrans" cxnId="{C00656FF-C841-49D3-9697-37394220970D}">
      <dgm:prSet/>
      <dgm:spPr/>
      <dgm:t>
        <a:bodyPr/>
        <a:lstStyle/>
        <a:p>
          <a:endParaRPr lang="pt-PT" sz="2000"/>
        </a:p>
      </dgm:t>
    </dgm:pt>
    <dgm:pt modelId="{F8E50223-CE47-477F-965F-9F2D7DD42837}" type="sibTrans" cxnId="{C00656FF-C841-49D3-9697-37394220970D}">
      <dgm:prSet/>
      <dgm:spPr/>
      <dgm:t>
        <a:bodyPr/>
        <a:lstStyle/>
        <a:p>
          <a:endParaRPr lang="pt-PT" sz="2000"/>
        </a:p>
      </dgm:t>
    </dgm:pt>
    <dgm:pt modelId="{E452B023-31BC-4D35-AC16-18D7CDA96132}">
      <dgm:prSet phldrT="[Texto]" phldr="0" custT="1"/>
      <dgm:spPr/>
      <dgm:t>
        <a:bodyPr/>
        <a:lstStyle/>
        <a:p>
          <a:pPr rtl="0"/>
          <a:r>
            <a:rPr lang="pt-PT" sz="800" dirty="0">
              <a:latin typeface="Arial"/>
            </a:rPr>
            <a:t>Artigo 7º</a:t>
          </a:r>
          <a:endParaRPr lang="pt-PT" sz="800" dirty="0"/>
        </a:p>
      </dgm:t>
    </dgm:pt>
    <dgm:pt modelId="{AFC0E208-7126-4C81-9877-36CF9EA2A4F4}" type="parTrans" cxnId="{D0B0E9DA-8375-4AA8-814C-209E10752767}">
      <dgm:prSet/>
      <dgm:spPr/>
      <dgm:t>
        <a:bodyPr/>
        <a:lstStyle/>
        <a:p>
          <a:endParaRPr lang="pt-PT"/>
        </a:p>
      </dgm:t>
    </dgm:pt>
    <dgm:pt modelId="{B0C34045-CC94-4144-942E-CA05BFF36848}" type="sibTrans" cxnId="{D0B0E9DA-8375-4AA8-814C-209E10752767}">
      <dgm:prSet/>
      <dgm:spPr/>
      <dgm:t>
        <a:bodyPr/>
        <a:lstStyle/>
        <a:p>
          <a:endParaRPr lang="pt-PT"/>
        </a:p>
      </dgm:t>
    </dgm:pt>
    <dgm:pt modelId="{E6F51E97-83E7-4E65-8E00-F760B4A4E18F}">
      <dgm:prSet phldrT="[Texto]" phldr="0" custT="1"/>
      <dgm:spPr/>
      <dgm:t>
        <a:bodyPr/>
        <a:lstStyle/>
        <a:p>
          <a:pPr rtl="0"/>
          <a:r>
            <a:rPr lang="pt-PT" sz="800" dirty="0">
              <a:latin typeface="Arial"/>
            </a:rPr>
            <a:t>Direito à igualdade perante a lei</a:t>
          </a:r>
          <a:endParaRPr lang="pt-PT" sz="800" dirty="0"/>
        </a:p>
      </dgm:t>
    </dgm:pt>
    <dgm:pt modelId="{8CCB4176-B122-4643-AC95-EE3D6FEF9D15}" type="parTrans" cxnId="{3DF62773-9711-4D03-8E8F-140773E9889A}">
      <dgm:prSet/>
      <dgm:spPr/>
      <dgm:t>
        <a:bodyPr/>
        <a:lstStyle/>
        <a:p>
          <a:endParaRPr lang="pt-PT"/>
        </a:p>
      </dgm:t>
    </dgm:pt>
    <dgm:pt modelId="{698C4B2C-4958-44D0-ACE1-50F697B3F269}" type="sibTrans" cxnId="{3DF62773-9711-4D03-8E8F-140773E9889A}">
      <dgm:prSet/>
      <dgm:spPr/>
      <dgm:t>
        <a:bodyPr/>
        <a:lstStyle/>
        <a:p>
          <a:endParaRPr lang="pt-PT"/>
        </a:p>
      </dgm:t>
    </dgm:pt>
    <dgm:pt modelId="{9160253A-4057-40C1-9A1E-600068B6407B}" type="pres">
      <dgm:prSet presAssocID="{01A043FB-7B31-4E87-A214-BD246CF46922}" presName="linearFlow" presStyleCnt="0">
        <dgm:presLayoutVars>
          <dgm:dir/>
          <dgm:animLvl val="lvl"/>
          <dgm:resizeHandles val="exact"/>
        </dgm:presLayoutVars>
      </dgm:prSet>
      <dgm:spPr/>
    </dgm:pt>
    <dgm:pt modelId="{1ECD8A72-7CAE-4302-A9B5-62D5B3918381}" type="pres">
      <dgm:prSet presAssocID="{EC80DEAF-3D74-4707-978B-FB2D59161B9D}" presName="composite" presStyleCnt="0"/>
      <dgm:spPr/>
    </dgm:pt>
    <dgm:pt modelId="{AB7F3F83-5D9A-4D0A-834F-FF7B99A8B483}" type="pres">
      <dgm:prSet presAssocID="{EC80DEAF-3D74-4707-978B-FB2D59161B9D}" presName="parTx" presStyleLbl="node1" presStyleIdx="0" presStyleCnt="7">
        <dgm:presLayoutVars>
          <dgm:chMax val="0"/>
          <dgm:chPref val="0"/>
          <dgm:bulletEnabled val="1"/>
        </dgm:presLayoutVars>
      </dgm:prSet>
      <dgm:spPr/>
    </dgm:pt>
    <dgm:pt modelId="{8D81B59D-E587-4C11-97AD-9B8B6E4CFF62}" type="pres">
      <dgm:prSet presAssocID="{EC80DEAF-3D74-4707-978B-FB2D59161B9D}" presName="parSh" presStyleLbl="node1" presStyleIdx="0" presStyleCnt="7"/>
      <dgm:spPr/>
    </dgm:pt>
    <dgm:pt modelId="{BCCD1810-BB26-478B-B087-F8A6D4B53AB3}" type="pres">
      <dgm:prSet presAssocID="{EC80DEAF-3D74-4707-978B-FB2D59161B9D}" presName="desTx" presStyleLbl="fgAcc1" presStyleIdx="0" presStyleCnt="7">
        <dgm:presLayoutVars>
          <dgm:bulletEnabled val="1"/>
        </dgm:presLayoutVars>
      </dgm:prSet>
      <dgm:spPr/>
    </dgm:pt>
    <dgm:pt modelId="{5D4E6FAE-6A45-40B5-86B7-03BDC8F2D35D}" type="pres">
      <dgm:prSet presAssocID="{C78F7929-4E47-429B-9D77-0DD86DAD353C}" presName="sibTrans" presStyleLbl="sibTrans2D1" presStyleIdx="0" presStyleCnt="6"/>
      <dgm:spPr/>
    </dgm:pt>
    <dgm:pt modelId="{92112260-A010-4D64-BBA5-6D3448D0DB27}" type="pres">
      <dgm:prSet presAssocID="{C78F7929-4E47-429B-9D77-0DD86DAD353C}" presName="connTx" presStyleLbl="sibTrans2D1" presStyleIdx="0" presStyleCnt="6"/>
      <dgm:spPr/>
    </dgm:pt>
    <dgm:pt modelId="{828443E2-76D7-40EE-9EF3-89F503418D3F}" type="pres">
      <dgm:prSet presAssocID="{83BF863B-4185-44B4-AA90-F62836869AB0}" presName="composite" presStyleCnt="0"/>
      <dgm:spPr/>
    </dgm:pt>
    <dgm:pt modelId="{22864AF5-414D-4A86-ABDA-AA76515F3D9B}" type="pres">
      <dgm:prSet presAssocID="{83BF863B-4185-44B4-AA90-F62836869AB0}" presName="parTx" presStyleLbl="node1" presStyleIdx="0" presStyleCnt="7">
        <dgm:presLayoutVars>
          <dgm:chMax val="0"/>
          <dgm:chPref val="0"/>
          <dgm:bulletEnabled val="1"/>
        </dgm:presLayoutVars>
      </dgm:prSet>
      <dgm:spPr/>
    </dgm:pt>
    <dgm:pt modelId="{A7BBFBED-2262-483C-916F-A57A9EC9DD80}" type="pres">
      <dgm:prSet presAssocID="{83BF863B-4185-44B4-AA90-F62836869AB0}" presName="parSh" presStyleLbl="node1" presStyleIdx="1" presStyleCnt="7"/>
      <dgm:spPr/>
    </dgm:pt>
    <dgm:pt modelId="{6956FFB1-E6B0-477A-9C6E-3CA6A6B5016B}" type="pres">
      <dgm:prSet presAssocID="{83BF863B-4185-44B4-AA90-F62836869AB0}" presName="desTx" presStyleLbl="fgAcc1" presStyleIdx="1" presStyleCnt="7">
        <dgm:presLayoutVars>
          <dgm:bulletEnabled val="1"/>
        </dgm:presLayoutVars>
      </dgm:prSet>
      <dgm:spPr/>
    </dgm:pt>
    <dgm:pt modelId="{FFDCC59A-09E4-4FEF-BD8D-372514E92557}" type="pres">
      <dgm:prSet presAssocID="{08088F9A-0874-44B5-A88F-35AC85729A27}" presName="sibTrans" presStyleLbl="sibTrans2D1" presStyleIdx="1" presStyleCnt="6"/>
      <dgm:spPr/>
    </dgm:pt>
    <dgm:pt modelId="{10D87A10-545B-45D7-BABC-9A548C510E4F}" type="pres">
      <dgm:prSet presAssocID="{08088F9A-0874-44B5-A88F-35AC85729A27}" presName="connTx" presStyleLbl="sibTrans2D1" presStyleIdx="1" presStyleCnt="6"/>
      <dgm:spPr/>
    </dgm:pt>
    <dgm:pt modelId="{F30CE021-12BB-4848-A0CA-AA8387778C9F}" type="pres">
      <dgm:prSet presAssocID="{86B5EEDF-3D07-40D5-9913-CFC0EAAB9C0C}" presName="composite" presStyleCnt="0"/>
      <dgm:spPr/>
    </dgm:pt>
    <dgm:pt modelId="{0D408415-5889-47CD-989E-95C0991F009D}" type="pres">
      <dgm:prSet presAssocID="{86B5EEDF-3D07-40D5-9913-CFC0EAAB9C0C}" presName="parTx" presStyleLbl="node1" presStyleIdx="1" presStyleCnt="7">
        <dgm:presLayoutVars>
          <dgm:chMax val="0"/>
          <dgm:chPref val="0"/>
          <dgm:bulletEnabled val="1"/>
        </dgm:presLayoutVars>
      </dgm:prSet>
      <dgm:spPr/>
    </dgm:pt>
    <dgm:pt modelId="{7CDAA7E9-9C46-461E-977C-9848ECD96E49}" type="pres">
      <dgm:prSet presAssocID="{86B5EEDF-3D07-40D5-9913-CFC0EAAB9C0C}" presName="parSh" presStyleLbl="node1" presStyleIdx="2" presStyleCnt="7"/>
      <dgm:spPr/>
    </dgm:pt>
    <dgm:pt modelId="{4D48A080-ADE1-48A1-A369-B4F3AA31D5B2}" type="pres">
      <dgm:prSet presAssocID="{86B5EEDF-3D07-40D5-9913-CFC0EAAB9C0C}" presName="desTx" presStyleLbl="fgAcc1" presStyleIdx="2" presStyleCnt="7">
        <dgm:presLayoutVars>
          <dgm:bulletEnabled val="1"/>
        </dgm:presLayoutVars>
      </dgm:prSet>
      <dgm:spPr/>
    </dgm:pt>
    <dgm:pt modelId="{467539F9-7F27-4597-9FAD-8D6B71220594}" type="pres">
      <dgm:prSet presAssocID="{49360FF3-8E59-4199-AB86-8DB8DF23BD0B}" presName="sibTrans" presStyleLbl="sibTrans2D1" presStyleIdx="2" presStyleCnt="6"/>
      <dgm:spPr/>
    </dgm:pt>
    <dgm:pt modelId="{121224A1-9FC0-4040-9C14-F15A90463065}" type="pres">
      <dgm:prSet presAssocID="{49360FF3-8E59-4199-AB86-8DB8DF23BD0B}" presName="connTx" presStyleLbl="sibTrans2D1" presStyleIdx="2" presStyleCnt="6"/>
      <dgm:spPr/>
    </dgm:pt>
    <dgm:pt modelId="{F4401AE7-6825-41BD-8D15-DD6824877CEF}" type="pres">
      <dgm:prSet presAssocID="{659F738B-E9C4-4A0B-B1CD-5FF2A7A3F411}" presName="composite" presStyleCnt="0"/>
      <dgm:spPr/>
    </dgm:pt>
    <dgm:pt modelId="{268FB3A4-137A-42C5-A729-A2A8AB216DE2}" type="pres">
      <dgm:prSet presAssocID="{659F738B-E9C4-4A0B-B1CD-5FF2A7A3F411}" presName="parTx" presStyleLbl="node1" presStyleIdx="2" presStyleCnt="7">
        <dgm:presLayoutVars>
          <dgm:chMax val="0"/>
          <dgm:chPref val="0"/>
          <dgm:bulletEnabled val="1"/>
        </dgm:presLayoutVars>
      </dgm:prSet>
      <dgm:spPr/>
    </dgm:pt>
    <dgm:pt modelId="{0AA6BF1B-4014-4789-892C-405601032E92}" type="pres">
      <dgm:prSet presAssocID="{659F738B-E9C4-4A0B-B1CD-5FF2A7A3F411}" presName="parSh" presStyleLbl="node1" presStyleIdx="3" presStyleCnt="7"/>
      <dgm:spPr/>
    </dgm:pt>
    <dgm:pt modelId="{924F4D0D-A342-421C-8916-59C0C984F4AC}" type="pres">
      <dgm:prSet presAssocID="{659F738B-E9C4-4A0B-B1CD-5FF2A7A3F411}" presName="desTx" presStyleLbl="fgAcc1" presStyleIdx="3" presStyleCnt="7">
        <dgm:presLayoutVars>
          <dgm:bulletEnabled val="1"/>
        </dgm:presLayoutVars>
      </dgm:prSet>
      <dgm:spPr/>
    </dgm:pt>
    <dgm:pt modelId="{AD045957-6AFE-4E62-AC8E-57CE5856AF5E}" type="pres">
      <dgm:prSet presAssocID="{4AA74B42-A3D3-407E-B2C8-4653A8F18E94}" presName="sibTrans" presStyleLbl="sibTrans2D1" presStyleIdx="3" presStyleCnt="6"/>
      <dgm:spPr/>
    </dgm:pt>
    <dgm:pt modelId="{1FAB81B9-EF81-4711-AA5F-70C3D0A30397}" type="pres">
      <dgm:prSet presAssocID="{4AA74B42-A3D3-407E-B2C8-4653A8F18E94}" presName="connTx" presStyleLbl="sibTrans2D1" presStyleIdx="3" presStyleCnt="6"/>
      <dgm:spPr/>
    </dgm:pt>
    <dgm:pt modelId="{44AED38A-BEB3-4AE1-BF0F-008CA4BE72AD}" type="pres">
      <dgm:prSet presAssocID="{C5E58179-3DCA-412D-BEBC-E19C035F23B5}" presName="composite" presStyleCnt="0"/>
      <dgm:spPr/>
    </dgm:pt>
    <dgm:pt modelId="{81E35F5D-DAB9-483D-A576-C8F6FEA40F40}" type="pres">
      <dgm:prSet presAssocID="{C5E58179-3DCA-412D-BEBC-E19C035F23B5}" presName="parTx" presStyleLbl="node1" presStyleIdx="3" presStyleCnt="7">
        <dgm:presLayoutVars>
          <dgm:chMax val="0"/>
          <dgm:chPref val="0"/>
          <dgm:bulletEnabled val="1"/>
        </dgm:presLayoutVars>
      </dgm:prSet>
      <dgm:spPr/>
    </dgm:pt>
    <dgm:pt modelId="{827E4E5D-A83B-45F0-AA3D-254ED1DB316A}" type="pres">
      <dgm:prSet presAssocID="{C5E58179-3DCA-412D-BEBC-E19C035F23B5}" presName="parSh" presStyleLbl="node1" presStyleIdx="4" presStyleCnt="7"/>
      <dgm:spPr/>
    </dgm:pt>
    <dgm:pt modelId="{D8677B5E-B51B-4A68-9A8E-E2C27AD2B7A7}" type="pres">
      <dgm:prSet presAssocID="{C5E58179-3DCA-412D-BEBC-E19C035F23B5}" presName="desTx" presStyleLbl="fgAcc1" presStyleIdx="4" presStyleCnt="7" custLinFactNeighborX="20535" custLinFactNeighborY="10170">
        <dgm:presLayoutVars>
          <dgm:bulletEnabled val="1"/>
        </dgm:presLayoutVars>
      </dgm:prSet>
      <dgm:spPr/>
    </dgm:pt>
    <dgm:pt modelId="{B3DA7878-3A62-451F-8850-0553C3A0FF04}" type="pres">
      <dgm:prSet presAssocID="{B1E2D32B-EA72-479D-B900-EAB9240833DE}" presName="sibTrans" presStyleLbl="sibTrans2D1" presStyleIdx="4" presStyleCnt="6"/>
      <dgm:spPr/>
    </dgm:pt>
    <dgm:pt modelId="{088BAEBF-1556-45F7-BAC4-65B066BBF878}" type="pres">
      <dgm:prSet presAssocID="{B1E2D32B-EA72-479D-B900-EAB9240833DE}" presName="connTx" presStyleLbl="sibTrans2D1" presStyleIdx="4" presStyleCnt="6"/>
      <dgm:spPr/>
    </dgm:pt>
    <dgm:pt modelId="{40F16B19-3645-46F5-A84C-09EA6A266B50}" type="pres">
      <dgm:prSet presAssocID="{E1F3A15E-51A2-40F1-800B-0CB408064AA1}" presName="composite" presStyleCnt="0"/>
      <dgm:spPr/>
    </dgm:pt>
    <dgm:pt modelId="{7DBC2DA7-0214-469D-B499-40158A33C66F}" type="pres">
      <dgm:prSet presAssocID="{E1F3A15E-51A2-40F1-800B-0CB408064AA1}" presName="parTx" presStyleLbl="node1" presStyleIdx="4" presStyleCnt="7">
        <dgm:presLayoutVars>
          <dgm:chMax val="0"/>
          <dgm:chPref val="0"/>
          <dgm:bulletEnabled val="1"/>
        </dgm:presLayoutVars>
      </dgm:prSet>
      <dgm:spPr/>
    </dgm:pt>
    <dgm:pt modelId="{75976D8B-A0BF-4C59-B3F5-0930E7DD3BB3}" type="pres">
      <dgm:prSet presAssocID="{E1F3A15E-51A2-40F1-800B-0CB408064AA1}" presName="parSh" presStyleLbl="node1" presStyleIdx="5" presStyleCnt="7"/>
      <dgm:spPr/>
    </dgm:pt>
    <dgm:pt modelId="{F68A47B0-AE64-4611-96E4-0A613DC764B8}" type="pres">
      <dgm:prSet presAssocID="{E1F3A15E-51A2-40F1-800B-0CB408064AA1}" presName="desTx" presStyleLbl="fgAcc1" presStyleIdx="5" presStyleCnt="7">
        <dgm:presLayoutVars>
          <dgm:bulletEnabled val="1"/>
        </dgm:presLayoutVars>
      </dgm:prSet>
      <dgm:spPr/>
    </dgm:pt>
    <dgm:pt modelId="{1FDB781F-EE6A-4335-959E-E655D4F6C3D6}" type="pres">
      <dgm:prSet presAssocID="{78F89A7E-E537-4470-B2F7-C2E927B4DD6E}" presName="sibTrans" presStyleLbl="sibTrans2D1" presStyleIdx="5" presStyleCnt="6"/>
      <dgm:spPr/>
    </dgm:pt>
    <dgm:pt modelId="{BC348217-FC4B-42EE-8121-B2AF401CB44D}" type="pres">
      <dgm:prSet presAssocID="{78F89A7E-E537-4470-B2F7-C2E927B4DD6E}" presName="connTx" presStyleLbl="sibTrans2D1" presStyleIdx="5" presStyleCnt="6"/>
      <dgm:spPr/>
    </dgm:pt>
    <dgm:pt modelId="{76F83452-2040-4EE3-82E1-E12B2ED54B9F}" type="pres">
      <dgm:prSet presAssocID="{E452B023-31BC-4D35-AC16-18D7CDA96132}" presName="composite" presStyleCnt="0"/>
      <dgm:spPr/>
    </dgm:pt>
    <dgm:pt modelId="{E3B12EEF-98F0-4BE9-A009-6A1296C80664}" type="pres">
      <dgm:prSet presAssocID="{E452B023-31BC-4D35-AC16-18D7CDA96132}" presName="parTx" presStyleLbl="node1" presStyleIdx="5" presStyleCnt="7">
        <dgm:presLayoutVars>
          <dgm:chMax val="0"/>
          <dgm:chPref val="0"/>
          <dgm:bulletEnabled val="1"/>
        </dgm:presLayoutVars>
      </dgm:prSet>
      <dgm:spPr/>
    </dgm:pt>
    <dgm:pt modelId="{E065033E-49C2-4446-9176-34F923273B96}" type="pres">
      <dgm:prSet presAssocID="{E452B023-31BC-4D35-AC16-18D7CDA96132}" presName="parSh" presStyleLbl="node1" presStyleIdx="6" presStyleCnt="7"/>
      <dgm:spPr/>
    </dgm:pt>
    <dgm:pt modelId="{1309329C-A6C3-4819-B528-D7EB37962972}" type="pres">
      <dgm:prSet presAssocID="{E452B023-31BC-4D35-AC16-18D7CDA96132}" presName="desTx" presStyleLbl="fgAcc1" presStyleIdx="6" presStyleCnt="7">
        <dgm:presLayoutVars>
          <dgm:bulletEnabled val="1"/>
        </dgm:presLayoutVars>
      </dgm:prSet>
      <dgm:spPr/>
    </dgm:pt>
  </dgm:ptLst>
  <dgm:cxnLst>
    <dgm:cxn modelId="{C6E82807-7489-4FAA-8216-7F74C47C5BA3}" srcId="{01A043FB-7B31-4E87-A214-BD246CF46922}" destId="{EC80DEAF-3D74-4707-978B-FB2D59161B9D}" srcOrd="0" destOrd="0" parTransId="{CE61A92A-A26E-40A1-9F45-BAFA91B51F61}" sibTransId="{C78F7929-4E47-429B-9D77-0DD86DAD353C}"/>
    <dgm:cxn modelId="{D6DAE009-E475-4469-9FCD-C4BB5DF796BC}" type="presOf" srcId="{2C5420BF-4A83-4AE1-9125-358A64A6A1E5}" destId="{6956FFB1-E6B0-477A-9C6E-3CA6A6B5016B}" srcOrd="0" destOrd="0" presId="urn:microsoft.com/office/officeart/2005/8/layout/process3"/>
    <dgm:cxn modelId="{F135600C-96B0-4391-9772-B195F09865F4}" type="presOf" srcId="{49360FF3-8E59-4199-AB86-8DB8DF23BD0B}" destId="{467539F9-7F27-4597-9FAD-8D6B71220594}" srcOrd="0" destOrd="0" presId="urn:microsoft.com/office/officeart/2005/8/layout/process3"/>
    <dgm:cxn modelId="{036B9F0C-967D-4438-BB52-B26E23FA130D}" type="presOf" srcId="{EC80DEAF-3D74-4707-978B-FB2D59161B9D}" destId="{8D81B59D-E587-4C11-97AD-9B8B6E4CFF62}" srcOrd="1" destOrd="0" presId="urn:microsoft.com/office/officeart/2005/8/layout/process3"/>
    <dgm:cxn modelId="{9307EC0D-9586-458D-B959-C18802611995}" type="presOf" srcId="{C78F7929-4E47-429B-9D77-0DD86DAD353C}" destId="{5D4E6FAE-6A45-40B5-86B7-03BDC8F2D35D}" srcOrd="0" destOrd="0" presId="urn:microsoft.com/office/officeart/2005/8/layout/process3"/>
    <dgm:cxn modelId="{F55D0818-EB57-42CD-9EDB-14DB603BFD59}" srcId="{01A043FB-7B31-4E87-A214-BD246CF46922}" destId="{86B5EEDF-3D07-40D5-9913-CFC0EAAB9C0C}" srcOrd="2" destOrd="0" parTransId="{A97435A0-7B91-4A8B-8368-EDA39C6B0C1A}" sibTransId="{49360FF3-8E59-4199-AB86-8DB8DF23BD0B}"/>
    <dgm:cxn modelId="{5549E31A-0C47-4566-ABA2-C705FF419F4F}" type="presOf" srcId="{86B5EEDF-3D07-40D5-9913-CFC0EAAB9C0C}" destId="{0D408415-5889-47CD-989E-95C0991F009D}" srcOrd="0" destOrd="0" presId="urn:microsoft.com/office/officeart/2005/8/layout/process3"/>
    <dgm:cxn modelId="{20799B28-702F-4FCE-A053-E56321AE0D79}" srcId="{659F738B-E9C4-4A0B-B1CD-5FF2A7A3F411}" destId="{612FF7E7-820E-430C-8E34-1A01D632511F}" srcOrd="0" destOrd="0" parTransId="{8C1C87AB-FD14-462A-BD97-F8C6EC765B28}" sibTransId="{6C04CF58-6C82-4431-83E5-9B1E8740067D}"/>
    <dgm:cxn modelId="{46B6252A-D6FF-44B0-9120-AAA986914BD9}" type="presOf" srcId="{E452B023-31BC-4D35-AC16-18D7CDA96132}" destId="{E065033E-49C2-4446-9176-34F923273B96}" srcOrd="1" destOrd="0" presId="urn:microsoft.com/office/officeart/2005/8/layout/process3"/>
    <dgm:cxn modelId="{77F33F2C-310A-42B9-8778-775685426A2A}" type="presOf" srcId="{4AA74B42-A3D3-407E-B2C8-4653A8F18E94}" destId="{1FAB81B9-EF81-4711-AA5F-70C3D0A30397}" srcOrd="1" destOrd="0" presId="urn:microsoft.com/office/officeart/2005/8/layout/process3"/>
    <dgm:cxn modelId="{B7526B2F-D368-4EF5-8AEF-18F11A36B98F}" type="presOf" srcId="{86B5EEDF-3D07-40D5-9913-CFC0EAAB9C0C}" destId="{7CDAA7E9-9C46-461E-977C-9848ECD96E49}" srcOrd="1" destOrd="0" presId="urn:microsoft.com/office/officeart/2005/8/layout/process3"/>
    <dgm:cxn modelId="{EC2B7030-E2D1-45CD-8F2E-172D48E08866}" type="presOf" srcId="{659F738B-E9C4-4A0B-B1CD-5FF2A7A3F411}" destId="{268FB3A4-137A-42C5-A729-A2A8AB216DE2}" srcOrd="0" destOrd="0" presId="urn:microsoft.com/office/officeart/2005/8/layout/process3"/>
    <dgm:cxn modelId="{A312CB31-9CDE-4567-9DAA-6AD3FCCFEACD}" type="presOf" srcId="{C5E58179-3DCA-412D-BEBC-E19C035F23B5}" destId="{81E35F5D-DAB9-483D-A576-C8F6FEA40F40}" srcOrd="0" destOrd="0" presId="urn:microsoft.com/office/officeart/2005/8/layout/process3"/>
    <dgm:cxn modelId="{91053833-FEAA-431D-B97F-EB9BF8B52AB0}" type="presOf" srcId="{83BF863B-4185-44B4-AA90-F62836869AB0}" destId="{A7BBFBED-2262-483C-916F-A57A9EC9DD80}" srcOrd="1" destOrd="0" presId="urn:microsoft.com/office/officeart/2005/8/layout/process3"/>
    <dgm:cxn modelId="{0BBF4F35-2388-4FE9-AB58-4C5AB8576B2F}" srcId="{01A043FB-7B31-4E87-A214-BD246CF46922}" destId="{C5E58179-3DCA-412D-BEBC-E19C035F23B5}" srcOrd="4" destOrd="0" parTransId="{23CAC499-93EC-4ADD-8195-D638C6826586}" sibTransId="{B1E2D32B-EA72-479D-B900-EAB9240833DE}"/>
    <dgm:cxn modelId="{08FCF73C-4BE8-46BE-861F-61ABB16F63AF}" type="presOf" srcId="{612FF7E7-820E-430C-8E34-1A01D632511F}" destId="{924F4D0D-A342-421C-8916-59C0C984F4AC}" srcOrd="0" destOrd="0" presId="urn:microsoft.com/office/officeart/2005/8/layout/process3"/>
    <dgm:cxn modelId="{ED99143D-299B-4E0F-ACE1-720337C0D935}" type="presOf" srcId="{E452B023-31BC-4D35-AC16-18D7CDA96132}" destId="{E3B12EEF-98F0-4BE9-A009-6A1296C80664}" srcOrd="0" destOrd="0" presId="urn:microsoft.com/office/officeart/2005/8/layout/process3"/>
    <dgm:cxn modelId="{48C3585D-C422-4BAB-A2A1-B6852E39AD36}" type="presOf" srcId="{78F89A7E-E537-4470-B2F7-C2E927B4DD6E}" destId="{1FDB781F-EE6A-4335-959E-E655D4F6C3D6}" srcOrd="0" destOrd="0" presId="urn:microsoft.com/office/officeart/2005/8/layout/process3"/>
    <dgm:cxn modelId="{E35D5842-DB01-47AF-B4C7-E0DEDD85E3F0}" type="presOf" srcId="{09A02B37-0115-40A3-96E3-A106B8516B96}" destId="{4D48A080-ADE1-48A1-A369-B4F3AA31D5B2}" srcOrd="0" destOrd="0" presId="urn:microsoft.com/office/officeart/2005/8/layout/process3"/>
    <dgm:cxn modelId="{933E9845-E3F8-4544-B56E-A68ABEF5FBBE}" srcId="{01A043FB-7B31-4E87-A214-BD246CF46922}" destId="{659F738B-E9C4-4A0B-B1CD-5FF2A7A3F411}" srcOrd="3" destOrd="0" parTransId="{8BFB97DF-6241-4231-8138-22D075AF6D6D}" sibTransId="{4AA74B42-A3D3-407E-B2C8-4653A8F18E94}"/>
    <dgm:cxn modelId="{CF6F1F67-6D64-489F-B589-1E85E19FFA15}" type="presOf" srcId="{C78F7929-4E47-429B-9D77-0DD86DAD353C}" destId="{92112260-A010-4D64-BBA5-6D3448D0DB27}" srcOrd="1" destOrd="0" presId="urn:microsoft.com/office/officeart/2005/8/layout/process3"/>
    <dgm:cxn modelId="{A5FADC48-8D55-462B-894F-A59088499DD3}" type="presOf" srcId="{01A043FB-7B31-4E87-A214-BD246CF46922}" destId="{9160253A-4057-40C1-9A1E-600068B6407B}" srcOrd="0" destOrd="0" presId="urn:microsoft.com/office/officeart/2005/8/layout/process3"/>
    <dgm:cxn modelId="{85FC7549-3E4B-48B6-994F-1CFD98C8E08B}" type="presOf" srcId="{659F738B-E9C4-4A0B-B1CD-5FF2A7A3F411}" destId="{0AA6BF1B-4014-4789-892C-405601032E92}" srcOrd="1" destOrd="0" presId="urn:microsoft.com/office/officeart/2005/8/layout/process3"/>
    <dgm:cxn modelId="{B4A2C76F-A31C-49D8-AF42-AF01BA66C98D}" type="presOf" srcId="{78F89A7E-E537-4470-B2F7-C2E927B4DD6E}" destId="{BC348217-FC4B-42EE-8121-B2AF401CB44D}" srcOrd="1" destOrd="0" presId="urn:microsoft.com/office/officeart/2005/8/layout/process3"/>
    <dgm:cxn modelId="{3DF62773-9711-4D03-8E8F-140773E9889A}" srcId="{E452B023-31BC-4D35-AC16-18D7CDA96132}" destId="{E6F51E97-83E7-4E65-8E00-F760B4A4E18F}" srcOrd="0" destOrd="0" parTransId="{8CCB4176-B122-4643-AC95-EE3D6FEF9D15}" sibTransId="{698C4B2C-4958-44D0-ACE1-50F697B3F269}"/>
    <dgm:cxn modelId="{990AF654-2D13-48E4-84B6-18DAE045ED05}" type="presOf" srcId="{4CE3AE24-71D7-4407-95FC-6C3ACD50C970}" destId="{F68A47B0-AE64-4611-96E4-0A613DC764B8}" srcOrd="0" destOrd="0" presId="urn:microsoft.com/office/officeart/2005/8/layout/process3"/>
    <dgm:cxn modelId="{A649AA55-3887-4A71-8CF3-BEC70D5D1FA9}" type="presOf" srcId="{49360FF3-8E59-4199-AB86-8DB8DF23BD0B}" destId="{121224A1-9FC0-4040-9C14-F15A90463065}" srcOrd="1" destOrd="0" presId="urn:microsoft.com/office/officeart/2005/8/layout/process3"/>
    <dgm:cxn modelId="{8E03B579-7968-4727-A97E-BD0B0D896ECB}" type="presOf" srcId="{EC80DEAF-3D74-4707-978B-FB2D59161B9D}" destId="{AB7F3F83-5D9A-4D0A-834F-FF7B99A8B483}" srcOrd="0" destOrd="0" presId="urn:microsoft.com/office/officeart/2005/8/layout/process3"/>
    <dgm:cxn modelId="{BB0E327A-243B-437A-B971-C0B441D24E0D}" type="presOf" srcId="{B1E2D32B-EA72-479D-B900-EAB9240833DE}" destId="{B3DA7878-3A62-451F-8850-0553C3A0FF04}" srcOrd="0" destOrd="0" presId="urn:microsoft.com/office/officeart/2005/8/layout/process3"/>
    <dgm:cxn modelId="{DAD9B17B-593D-4CB9-B6F5-F533AEAF8242}" type="presOf" srcId="{435CA6C5-5217-4431-96B7-451E01A3FF1E}" destId="{D8677B5E-B51B-4A68-9A8E-E2C27AD2B7A7}" srcOrd="0" destOrd="0" presId="urn:microsoft.com/office/officeart/2005/8/layout/process3"/>
    <dgm:cxn modelId="{A59B78A5-583C-4299-BA84-F6802A787421}" srcId="{86B5EEDF-3D07-40D5-9913-CFC0EAAB9C0C}" destId="{09A02B37-0115-40A3-96E3-A106B8516B96}" srcOrd="0" destOrd="0" parTransId="{CBA291AA-FA0E-4644-9245-D1022493F930}" sibTransId="{0FA5B40E-397D-4E69-9E14-22765D609F83}"/>
    <dgm:cxn modelId="{8FF7D4A7-D301-41DF-A0DB-527D4BC7661D}" type="presOf" srcId="{83BF863B-4185-44B4-AA90-F62836869AB0}" destId="{22864AF5-414D-4A86-ABDA-AA76515F3D9B}" srcOrd="0" destOrd="0" presId="urn:microsoft.com/office/officeart/2005/8/layout/process3"/>
    <dgm:cxn modelId="{EA61FBB8-8356-4321-A742-1DDFCEC77FD0}" type="presOf" srcId="{E6F51E97-83E7-4E65-8E00-F760B4A4E18F}" destId="{1309329C-A6C3-4819-B528-D7EB37962972}" srcOrd="0" destOrd="0" presId="urn:microsoft.com/office/officeart/2005/8/layout/process3"/>
    <dgm:cxn modelId="{88A03ABD-62D0-4EA7-9D8C-3E78C973CBD1}" type="presOf" srcId="{08088F9A-0874-44B5-A88F-35AC85729A27}" destId="{10D87A10-545B-45D7-BABC-9A548C510E4F}" srcOrd="1" destOrd="0" presId="urn:microsoft.com/office/officeart/2005/8/layout/process3"/>
    <dgm:cxn modelId="{DBD693C3-34D9-467E-A2A4-C21EDF45742F}" srcId="{83BF863B-4185-44B4-AA90-F62836869AB0}" destId="{2C5420BF-4A83-4AE1-9125-358A64A6A1E5}" srcOrd="0" destOrd="0" parTransId="{E49DA3FF-ED04-4CD2-9F0B-084ADC0606B8}" sibTransId="{698FBCC5-DBC8-4FBF-B2B6-E98420886067}"/>
    <dgm:cxn modelId="{ADA2C3CA-E5D3-45B8-B65C-3F00E9DF872D}" type="presOf" srcId="{B1E2D32B-EA72-479D-B900-EAB9240833DE}" destId="{088BAEBF-1556-45F7-BAC4-65B066BBF878}" srcOrd="1" destOrd="0" presId="urn:microsoft.com/office/officeart/2005/8/layout/process3"/>
    <dgm:cxn modelId="{0885B5D1-510D-419C-B783-BFEBCD860EF8}" type="presOf" srcId="{C5E58179-3DCA-412D-BEBC-E19C035F23B5}" destId="{827E4E5D-A83B-45F0-AA3D-254ED1DB316A}" srcOrd="1" destOrd="0" presId="urn:microsoft.com/office/officeart/2005/8/layout/process3"/>
    <dgm:cxn modelId="{D0B0E9DA-8375-4AA8-814C-209E10752767}" srcId="{01A043FB-7B31-4E87-A214-BD246CF46922}" destId="{E452B023-31BC-4D35-AC16-18D7CDA96132}" srcOrd="6" destOrd="0" parTransId="{AFC0E208-7126-4C81-9877-36CF9EA2A4F4}" sibTransId="{B0C34045-CC94-4144-942E-CA05BFF36848}"/>
    <dgm:cxn modelId="{A48044E4-7A68-4B5A-B09A-EF69AD5E40F0}" type="presOf" srcId="{08088F9A-0874-44B5-A88F-35AC85729A27}" destId="{FFDCC59A-09E4-4FEF-BD8D-372514E92557}" srcOrd="0" destOrd="0" presId="urn:microsoft.com/office/officeart/2005/8/layout/process3"/>
    <dgm:cxn modelId="{6A0701E6-D680-42BB-B710-72E04A3139DF}" type="presOf" srcId="{4AA74B42-A3D3-407E-B2C8-4653A8F18E94}" destId="{AD045957-6AFE-4E62-AC8E-57CE5856AF5E}" srcOrd="0" destOrd="0" presId="urn:microsoft.com/office/officeart/2005/8/layout/process3"/>
    <dgm:cxn modelId="{D9120AE8-27AC-4DAA-8109-E3F019DA5485}" srcId="{01A043FB-7B31-4E87-A214-BD246CF46922}" destId="{E1F3A15E-51A2-40F1-800B-0CB408064AA1}" srcOrd="5" destOrd="0" parTransId="{9EAD29F6-47B7-49D0-94B7-03A21115A9B7}" sibTransId="{78F89A7E-E537-4470-B2F7-C2E927B4DD6E}"/>
    <dgm:cxn modelId="{231EFDE8-09FD-4FB9-A89C-7DBD0303FA01}" srcId="{C5E58179-3DCA-412D-BEBC-E19C035F23B5}" destId="{435CA6C5-5217-4431-96B7-451E01A3FF1E}" srcOrd="0" destOrd="0" parTransId="{2491109F-8917-45DE-A608-816B47BEEDF3}" sibTransId="{F971B39F-24A6-4D2B-87F9-AF707769AEF1}"/>
    <dgm:cxn modelId="{0EC71CEA-9611-4286-8BD2-AFE62F0BBB9C}" type="presOf" srcId="{E1F3A15E-51A2-40F1-800B-0CB408064AA1}" destId="{75976D8B-A0BF-4C59-B3F5-0930E7DD3BB3}" srcOrd="1" destOrd="0" presId="urn:microsoft.com/office/officeart/2005/8/layout/process3"/>
    <dgm:cxn modelId="{555F62ED-01BF-4AF0-9243-84F960819E1C}" type="presOf" srcId="{A2F43286-F2B8-4AAB-B4F9-F9BBD52E40DE}" destId="{BCCD1810-BB26-478B-B087-F8A6D4B53AB3}" srcOrd="0" destOrd="0" presId="urn:microsoft.com/office/officeart/2005/8/layout/process3"/>
    <dgm:cxn modelId="{CF6462F3-3D3A-49A9-B6C2-CD4EB90A6617}" type="presOf" srcId="{E1F3A15E-51A2-40F1-800B-0CB408064AA1}" destId="{7DBC2DA7-0214-469D-B499-40158A33C66F}" srcOrd="0" destOrd="0" presId="urn:microsoft.com/office/officeart/2005/8/layout/process3"/>
    <dgm:cxn modelId="{4BF577F5-A22B-4981-A064-521FA2BF20F4}" srcId="{EC80DEAF-3D74-4707-978B-FB2D59161B9D}" destId="{A2F43286-F2B8-4AAB-B4F9-F9BBD52E40DE}" srcOrd="0" destOrd="0" parTransId="{AA9C5546-050C-4D2E-B218-B7B23B01F3DE}" sibTransId="{5D2FE252-AC3C-4B07-817F-5F1159159895}"/>
    <dgm:cxn modelId="{74CED1FD-3AFD-4579-BD92-FBD8260B1E4A}" srcId="{01A043FB-7B31-4E87-A214-BD246CF46922}" destId="{83BF863B-4185-44B4-AA90-F62836869AB0}" srcOrd="1" destOrd="0" parTransId="{20CB5D46-E232-439E-AA4B-050E67D54B41}" sibTransId="{08088F9A-0874-44B5-A88F-35AC85729A27}"/>
    <dgm:cxn modelId="{C00656FF-C841-49D3-9697-37394220970D}" srcId="{E1F3A15E-51A2-40F1-800B-0CB408064AA1}" destId="{4CE3AE24-71D7-4407-95FC-6C3ACD50C970}" srcOrd="0" destOrd="0" parTransId="{97B4DCFC-9E13-4FBC-A775-4CB53A2A1C45}" sibTransId="{F8E50223-CE47-477F-965F-9F2D7DD42837}"/>
    <dgm:cxn modelId="{6C36F05C-BC94-4E53-ACC1-F1FC78952208}" type="presParOf" srcId="{9160253A-4057-40C1-9A1E-600068B6407B}" destId="{1ECD8A72-7CAE-4302-A9B5-62D5B3918381}" srcOrd="0" destOrd="0" presId="urn:microsoft.com/office/officeart/2005/8/layout/process3"/>
    <dgm:cxn modelId="{7439AF44-9F65-40A3-A4C1-0DB6E96A4B4A}" type="presParOf" srcId="{1ECD8A72-7CAE-4302-A9B5-62D5B3918381}" destId="{AB7F3F83-5D9A-4D0A-834F-FF7B99A8B483}" srcOrd="0" destOrd="0" presId="urn:microsoft.com/office/officeart/2005/8/layout/process3"/>
    <dgm:cxn modelId="{A8684144-C77A-414F-92B2-53D3CDD758E7}" type="presParOf" srcId="{1ECD8A72-7CAE-4302-A9B5-62D5B3918381}" destId="{8D81B59D-E587-4C11-97AD-9B8B6E4CFF62}" srcOrd="1" destOrd="0" presId="urn:microsoft.com/office/officeart/2005/8/layout/process3"/>
    <dgm:cxn modelId="{FDEC8820-7E6C-49FE-995A-6851815745F1}" type="presParOf" srcId="{1ECD8A72-7CAE-4302-A9B5-62D5B3918381}" destId="{BCCD1810-BB26-478B-B087-F8A6D4B53AB3}" srcOrd="2" destOrd="0" presId="urn:microsoft.com/office/officeart/2005/8/layout/process3"/>
    <dgm:cxn modelId="{5A3710D9-B87B-4400-A0A2-95D4DC3D464D}" type="presParOf" srcId="{9160253A-4057-40C1-9A1E-600068B6407B}" destId="{5D4E6FAE-6A45-40B5-86B7-03BDC8F2D35D}" srcOrd="1" destOrd="0" presId="urn:microsoft.com/office/officeart/2005/8/layout/process3"/>
    <dgm:cxn modelId="{341BED07-9227-44B6-954C-285482CB8C65}" type="presParOf" srcId="{5D4E6FAE-6A45-40B5-86B7-03BDC8F2D35D}" destId="{92112260-A010-4D64-BBA5-6D3448D0DB27}" srcOrd="0" destOrd="0" presId="urn:microsoft.com/office/officeart/2005/8/layout/process3"/>
    <dgm:cxn modelId="{4E8A86C1-1480-4808-BED4-9717319A5459}" type="presParOf" srcId="{9160253A-4057-40C1-9A1E-600068B6407B}" destId="{828443E2-76D7-40EE-9EF3-89F503418D3F}" srcOrd="2" destOrd="0" presId="urn:microsoft.com/office/officeart/2005/8/layout/process3"/>
    <dgm:cxn modelId="{D4A8E5BD-ACB9-45C9-89C0-3DDA3C32D31A}" type="presParOf" srcId="{828443E2-76D7-40EE-9EF3-89F503418D3F}" destId="{22864AF5-414D-4A86-ABDA-AA76515F3D9B}" srcOrd="0" destOrd="0" presId="urn:microsoft.com/office/officeart/2005/8/layout/process3"/>
    <dgm:cxn modelId="{0C007A9C-0724-4DB1-876E-CF3042239D63}" type="presParOf" srcId="{828443E2-76D7-40EE-9EF3-89F503418D3F}" destId="{A7BBFBED-2262-483C-916F-A57A9EC9DD80}" srcOrd="1" destOrd="0" presId="urn:microsoft.com/office/officeart/2005/8/layout/process3"/>
    <dgm:cxn modelId="{CB34125C-7C9C-4284-AFCF-84B06525E356}" type="presParOf" srcId="{828443E2-76D7-40EE-9EF3-89F503418D3F}" destId="{6956FFB1-E6B0-477A-9C6E-3CA6A6B5016B}" srcOrd="2" destOrd="0" presId="urn:microsoft.com/office/officeart/2005/8/layout/process3"/>
    <dgm:cxn modelId="{EF41C6A7-8787-4C90-ADD4-140B89238FA1}" type="presParOf" srcId="{9160253A-4057-40C1-9A1E-600068B6407B}" destId="{FFDCC59A-09E4-4FEF-BD8D-372514E92557}" srcOrd="3" destOrd="0" presId="urn:microsoft.com/office/officeart/2005/8/layout/process3"/>
    <dgm:cxn modelId="{AA6D836D-46E5-41F1-9EF2-0CA69D012641}" type="presParOf" srcId="{FFDCC59A-09E4-4FEF-BD8D-372514E92557}" destId="{10D87A10-545B-45D7-BABC-9A548C510E4F}" srcOrd="0" destOrd="0" presId="urn:microsoft.com/office/officeart/2005/8/layout/process3"/>
    <dgm:cxn modelId="{E0D031A9-5198-4BF7-BBC5-79660624F7F1}" type="presParOf" srcId="{9160253A-4057-40C1-9A1E-600068B6407B}" destId="{F30CE021-12BB-4848-A0CA-AA8387778C9F}" srcOrd="4" destOrd="0" presId="urn:microsoft.com/office/officeart/2005/8/layout/process3"/>
    <dgm:cxn modelId="{49C8CE72-4F34-4F4B-ACB0-93FFEC27645E}" type="presParOf" srcId="{F30CE021-12BB-4848-A0CA-AA8387778C9F}" destId="{0D408415-5889-47CD-989E-95C0991F009D}" srcOrd="0" destOrd="0" presId="urn:microsoft.com/office/officeart/2005/8/layout/process3"/>
    <dgm:cxn modelId="{B6E780F1-FF7B-498A-B621-8E6F662E2833}" type="presParOf" srcId="{F30CE021-12BB-4848-A0CA-AA8387778C9F}" destId="{7CDAA7E9-9C46-461E-977C-9848ECD96E49}" srcOrd="1" destOrd="0" presId="urn:microsoft.com/office/officeart/2005/8/layout/process3"/>
    <dgm:cxn modelId="{7ABBF468-74FB-47AB-9657-D3918B5252B3}" type="presParOf" srcId="{F30CE021-12BB-4848-A0CA-AA8387778C9F}" destId="{4D48A080-ADE1-48A1-A369-B4F3AA31D5B2}" srcOrd="2" destOrd="0" presId="urn:microsoft.com/office/officeart/2005/8/layout/process3"/>
    <dgm:cxn modelId="{17EC2EA3-FA39-4918-86F3-78C6F97EE148}" type="presParOf" srcId="{9160253A-4057-40C1-9A1E-600068B6407B}" destId="{467539F9-7F27-4597-9FAD-8D6B71220594}" srcOrd="5" destOrd="0" presId="urn:microsoft.com/office/officeart/2005/8/layout/process3"/>
    <dgm:cxn modelId="{39193F15-03B0-49A3-8D0C-1E9938871AB3}" type="presParOf" srcId="{467539F9-7F27-4597-9FAD-8D6B71220594}" destId="{121224A1-9FC0-4040-9C14-F15A90463065}" srcOrd="0" destOrd="0" presId="urn:microsoft.com/office/officeart/2005/8/layout/process3"/>
    <dgm:cxn modelId="{21FEDC48-10B4-4A3A-BA07-A1BE7E1CA717}" type="presParOf" srcId="{9160253A-4057-40C1-9A1E-600068B6407B}" destId="{F4401AE7-6825-41BD-8D15-DD6824877CEF}" srcOrd="6" destOrd="0" presId="urn:microsoft.com/office/officeart/2005/8/layout/process3"/>
    <dgm:cxn modelId="{FA87C14D-7D45-46E2-BE50-49211BBFC03E}" type="presParOf" srcId="{F4401AE7-6825-41BD-8D15-DD6824877CEF}" destId="{268FB3A4-137A-42C5-A729-A2A8AB216DE2}" srcOrd="0" destOrd="0" presId="urn:microsoft.com/office/officeart/2005/8/layout/process3"/>
    <dgm:cxn modelId="{3132F0BC-9EAA-4B40-B4D8-F6FBA7BCCD3F}" type="presParOf" srcId="{F4401AE7-6825-41BD-8D15-DD6824877CEF}" destId="{0AA6BF1B-4014-4789-892C-405601032E92}" srcOrd="1" destOrd="0" presId="urn:microsoft.com/office/officeart/2005/8/layout/process3"/>
    <dgm:cxn modelId="{73909A87-DCCB-46E9-BDB7-6794969E9CC9}" type="presParOf" srcId="{F4401AE7-6825-41BD-8D15-DD6824877CEF}" destId="{924F4D0D-A342-421C-8916-59C0C984F4AC}" srcOrd="2" destOrd="0" presId="urn:microsoft.com/office/officeart/2005/8/layout/process3"/>
    <dgm:cxn modelId="{F3F5FBED-71F6-4044-A3A5-CAD99DFE0471}" type="presParOf" srcId="{9160253A-4057-40C1-9A1E-600068B6407B}" destId="{AD045957-6AFE-4E62-AC8E-57CE5856AF5E}" srcOrd="7" destOrd="0" presId="urn:microsoft.com/office/officeart/2005/8/layout/process3"/>
    <dgm:cxn modelId="{0812F24C-63F5-4F74-95EA-4CAFBD283A9C}" type="presParOf" srcId="{AD045957-6AFE-4E62-AC8E-57CE5856AF5E}" destId="{1FAB81B9-EF81-4711-AA5F-70C3D0A30397}" srcOrd="0" destOrd="0" presId="urn:microsoft.com/office/officeart/2005/8/layout/process3"/>
    <dgm:cxn modelId="{3A9F6746-48B4-4F13-96C3-CB28DA0A4955}" type="presParOf" srcId="{9160253A-4057-40C1-9A1E-600068B6407B}" destId="{44AED38A-BEB3-4AE1-BF0F-008CA4BE72AD}" srcOrd="8" destOrd="0" presId="urn:microsoft.com/office/officeart/2005/8/layout/process3"/>
    <dgm:cxn modelId="{C9B6B4DB-B3DB-4C7C-A8E9-81DB2CE5BEB8}" type="presParOf" srcId="{44AED38A-BEB3-4AE1-BF0F-008CA4BE72AD}" destId="{81E35F5D-DAB9-483D-A576-C8F6FEA40F40}" srcOrd="0" destOrd="0" presId="urn:microsoft.com/office/officeart/2005/8/layout/process3"/>
    <dgm:cxn modelId="{E0F66AE6-0F24-4F97-AD7D-61C9C9C74542}" type="presParOf" srcId="{44AED38A-BEB3-4AE1-BF0F-008CA4BE72AD}" destId="{827E4E5D-A83B-45F0-AA3D-254ED1DB316A}" srcOrd="1" destOrd="0" presId="urn:microsoft.com/office/officeart/2005/8/layout/process3"/>
    <dgm:cxn modelId="{81FEE4BA-BC52-4C7A-9D6F-FD3B5B6289AC}" type="presParOf" srcId="{44AED38A-BEB3-4AE1-BF0F-008CA4BE72AD}" destId="{D8677B5E-B51B-4A68-9A8E-E2C27AD2B7A7}" srcOrd="2" destOrd="0" presId="urn:microsoft.com/office/officeart/2005/8/layout/process3"/>
    <dgm:cxn modelId="{DDCA4F0B-F7A2-40C4-AAEA-6528195382A5}" type="presParOf" srcId="{9160253A-4057-40C1-9A1E-600068B6407B}" destId="{B3DA7878-3A62-451F-8850-0553C3A0FF04}" srcOrd="9" destOrd="0" presId="urn:microsoft.com/office/officeart/2005/8/layout/process3"/>
    <dgm:cxn modelId="{87630BE7-9B6A-43BE-B1EC-2080967ABDAA}" type="presParOf" srcId="{B3DA7878-3A62-451F-8850-0553C3A0FF04}" destId="{088BAEBF-1556-45F7-BAC4-65B066BBF878}" srcOrd="0" destOrd="0" presId="urn:microsoft.com/office/officeart/2005/8/layout/process3"/>
    <dgm:cxn modelId="{7FE45AE7-C863-4460-B6A9-751B75EE2907}" type="presParOf" srcId="{9160253A-4057-40C1-9A1E-600068B6407B}" destId="{40F16B19-3645-46F5-A84C-09EA6A266B50}" srcOrd="10" destOrd="0" presId="urn:microsoft.com/office/officeart/2005/8/layout/process3"/>
    <dgm:cxn modelId="{18F0A6DC-3666-4D1D-8651-70746639C4C5}" type="presParOf" srcId="{40F16B19-3645-46F5-A84C-09EA6A266B50}" destId="{7DBC2DA7-0214-469D-B499-40158A33C66F}" srcOrd="0" destOrd="0" presId="urn:microsoft.com/office/officeart/2005/8/layout/process3"/>
    <dgm:cxn modelId="{378C2248-B746-4E60-BF2B-548FC0CA1950}" type="presParOf" srcId="{40F16B19-3645-46F5-A84C-09EA6A266B50}" destId="{75976D8B-A0BF-4C59-B3F5-0930E7DD3BB3}" srcOrd="1" destOrd="0" presId="urn:microsoft.com/office/officeart/2005/8/layout/process3"/>
    <dgm:cxn modelId="{151F6405-9CE1-4EE1-A742-24DE6923F63B}" type="presParOf" srcId="{40F16B19-3645-46F5-A84C-09EA6A266B50}" destId="{F68A47B0-AE64-4611-96E4-0A613DC764B8}" srcOrd="2" destOrd="0" presId="urn:microsoft.com/office/officeart/2005/8/layout/process3"/>
    <dgm:cxn modelId="{22C1F52C-2A09-4F2F-B253-ECC0AA9BD90E}" type="presParOf" srcId="{9160253A-4057-40C1-9A1E-600068B6407B}" destId="{1FDB781F-EE6A-4335-959E-E655D4F6C3D6}" srcOrd="11" destOrd="0" presId="urn:microsoft.com/office/officeart/2005/8/layout/process3"/>
    <dgm:cxn modelId="{422B0D60-6F58-4408-8CEB-CA3E408FB263}" type="presParOf" srcId="{1FDB781F-EE6A-4335-959E-E655D4F6C3D6}" destId="{BC348217-FC4B-42EE-8121-B2AF401CB44D}" srcOrd="0" destOrd="0" presId="urn:microsoft.com/office/officeart/2005/8/layout/process3"/>
    <dgm:cxn modelId="{155524F8-B94C-4F43-999A-DE886FA1886A}" type="presParOf" srcId="{9160253A-4057-40C1-9A1E-600068B6407B}" destId="{76F83452-2040-4EE3-82E1-E12B2ED54B9F}" srcOrd="12" destOrd="0" presId="urn:microsoft.com/office/officeart/2005/8/layout/process3"/>
    <dgm:cxn modelId="{7FB4F153-37E7-4C42-AA86-2079EEA5BC4D}" type="presParOf" srcId="{76F83452-2040-4EE3-82E1-E12B2ED54B9F}" destId="{E3B12EEF-98F0-4BE9-A009-6A1296C80664}" srcOrd="0" destOrd="0" presId="urn:microsoft.com/office/officeart/2005/8/layout/process3"/>
    <dgm:cxn modelId="{D4D2A3BF-6A3C-46A8-8A0F-531C2F98563D}" type="presParOf" srcId="{76F83452-2040-4EE3-82E1-E12B2ED54B9F}" destId="{E065033E-49C2-4446-9176-34F923273B96}" srcOrd="1" destOrd="0" presId="urn:microsoft.com/office/officeart/2005/8/layout/process3"/>
    <dgm:cxn modelId="{FBE5DDE3-87FE-4304-BF3F-81AF3A562225}" type="presParOf" srcId="{76F83452-2040-4EE3-82E1-E12B2ED54B9F}" destId="{1309329C-A6C3-4819-B528-D7EB37962972}"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A043FB-7B31-4E87-A214-BD246CF46922}"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pt-PT"/>
        </a:p>
      </dgm:t>
    </dgm:pt>
    <dgm:pt modelId="{1ADC0979-6BFC-4B26-8750-4BEBA79F765D}">
      <dgm:prSet phldrT="[Texto]" phldr="0" custT="1"/>
      <dgm:spPr/>
      <dgm:t>
        <a:bodyPr/>
        <a:lstStyle/>
        <a:p>
          <a:pPr rtl="0"/>
          <a:r>
            <a:rPr lang="pt-PT" sz="900" dirty="0">
              <a:latin typeface="Arial"/>
            </a:rPr>
            <a:t>Artigo</a:t>
          </a:r>
          <a:r>
            <a:rPr lang="pt-PT" sz="800" dirty="0">
              <a:latin typeface="Arial"/>
            </a:rPr>
            <a:t> 8º</a:t>
          </a:r>
          <a:endParaRPr lang="pt-PT" sz="800" dirty="0"/>
        </a:p>
      </dgm:t>
    </dgm:pt>
    <dgm:pt modelId="{73162FD9-D348-40E7-A87C-2210B0D012F7}" type="parTrans" cxnId="{233077D4-040C-448E-BED6-2DDBBDAE8F60}">
      <dgm:prSet/>
      <dgm:spPr/>
      <dgm:t>
        <a:bodyPr/>
        <a:lstStyle/>
        <a:p>
          <a:endParaRPr lang="pt-PT" sz="1800"/>
        </a:p>
      </dgm:t>
    </dgm:pt>
    <dgm:pt modelId="{3AABE732-55BD-473D-B762-CA1F1B5FA3DE}" type="sibTrans" cxnId="{233077D4-040C-448E-BED6-2DDBBDAE8F60}">
      <dgm:prSet custT="1"/>
      <dgm:spPr/>
      <dgm:t>
        <a:bodyPr/>
        <a:lstStyle/>
        <a:p>
          <a:endParaRPr lang="pt-PT" sz="600"/>
        </a:p>
      </dgm:t>
    </dgm:pt>
    <dgm:pt modelId="{7E7FDCDC-96DA-493A-AC32-C12B2E1E57DA}">
      <dgm:prSet phldrT="[Texto]" phldr="0" custT="1"/>
      <dgm:spPr/>
      <dgm:t>
        <a:bodyPr/>
        <a:lstStyle/>
        <a:p>
          <a:pPr rtl="0"/>
          <a:r>
            <a:rPr lang="pt-PT" sz="800" dirty="0">
              <a:latin typeface="Arial"/>
            </a:rPr>
            <a:t>Direito a um recurso efetivo num tribunal competente</a:t>
          </a:r>
          <a:endParaRPr lang="pt-PT" sz="800" dirty="0"/>
        </a:p>
      </dgm:t>
    </dgm:pt>
    <dgm:pt modelId="{89AED68F-E60C-4EB4-A051-19C72B5C7FE1}" type="parTrans" cxnId="{F7AF51FB-E937-4B21-8BB8-18F9FB0435A6}">
      <dgm:prSet/>
      <dgm:spPr/>
      <dgm:t>
        <a:bodyPr/>
        <a:lstStyle/>
        <a:p>
          <a:endParaRPr lang="pt-PT" sz="1800"/>
        </a:p>
      </dgm:t>
    </dgm:pt>
    <dgm:pt modelId="{2E92B107-2442-4B42-BFF4-F9FD4B4BCC2B}" type="sibTrans" cxnId="{F7AF51FB-E937-4B21-8BB8-18F9FB0435A6}">
      <dgm:prSet/>
      <dgm:spPr/>
      <dgm:t>
        <a:bodyPr/>
        <a:lstStyle/>
        <a:p>
          <a:endParaRPr lang="pt-PT" sz="1800"/>
        </a:p>
      </dgm:t>
    </dgm:pt>
    <dgm:pt modelId="{CC65DA2B-5FCF-4E59-B460-7E0CF8903AB1}">
      <dgm:prSet phldrT="[Texto]" phldr="0" custT="1"/>
      <dgm:spPr/>
      <dgm:t>
        <a:bodyPr/>
        <a:lstStyle/>
        <a:p>
          <a:pPr rtl="0"/>
          <a:r>
            <a:rPr lang="pt-PT" sz="900" dirty="0">
              <a:latin typeface="Arial"/>
            </a:rPr>
            <a:t>Artigo</a:t>
          </a:r>
          <a:r>
            <a:rPr lang="pt-PT" sz="800" dirty="0">
              <a:latin typeface="Arial"/>
            </a:rPr>
            <a:t> 9º</a:t>
          </a:r>
          <a:endParaRPr lang="pt-PT" sz="800" dirty="0"/>
        </a:p>
      </dgm:t>
    </dgm:pt>
    <dgm:pt modelId="{E47B7205-68EA-4CB6-A49C-BCD64461F1D0}" type="parTrans" cxnId="{F82BA3A1-86C3-40A3-A367-E4A300237F98}">
      <dgm:prSet/>
      <dgm:spPr/>
      <dgm:t>
        <a:bodyPr/>
        <a:lstStyle/>
        <a:p>
          <a:endParaRPr lang="pt-PT" sz="1800"/>
        </a:p>
      </dgm:t>
    </dgm:pt>
    <dgm:pt modelId="{3AF0F307-F62D-40A3-8D38-FF40E88BCE89}" type="sibTrans" cxnId="{F82BA3A1-86C3-40A3-A367-E4A300237F98}">
      <dgm:prSet custT="1"/>
      <dgm:spPr/>
      <dgm:t>
        <a:bodyPr/>
        <a:lstStyle/>
        <a:p>
          <a:endParaRPr lang="pt-PT" sz="600"/>
        </a:p>
      </dgm:t>
    </dgm:pt>
    <dgm:pt modelId="{107A33C2-291A-4B6E-9847-5EEAEAAE0D6A}">
      <dgm:prSet phldrT="[Texto]" phldr="0" custT="1"/>
      <dgm:spPr/>
      <dgm:t>
        <a:bodyPr/>
        <a:lstStyle/>
        <a:p>
          <a:r>
            <a:rPr lang="pt-PT" sz="800" dirty="0">
              <a:latin typeface="Arial"/>
            </a:rPr>
            <a:t>Liberdade da detenção de exílio arbitrários</a:t>
          </a:r>
          <a:endParaRPr lang="pt-PT" sz="800" dirty="0"/>
        </a:p>
      </dgm:t>
    </dgm:pt>
    <dgm:pt modelId="{0E0FE8B5-3FC0-4198-8F79-8ECA24F99A0E}" type="parTrans" cxnId="{053B64A9-40BD-4043-B6FE-CC979C52273E}">
      <dgm:prSet/>
      <dgm:spPr/>
      <dgm:t>
        <a:bodyPr/>
        <a:lstStyle/>
        <a:p>
          <a:endParaRPr lang="pt-PT" sz="1800"/>
        </a:p>
      </dgm:t>
    </dgm:pt>
    <dgm:pt modelId="{BBD2F111-3457-4345-BBBA-D29856F8E3C6}" type="sibTrans" cxnId="{053B64A9-40BD-4043-B6FE-CC979C52273E}">
      <dgm:prSet/>
      <dgm:spPr/>
      <dgm:t>
        <a:bodyPr/>
        <a:lstStyle/>
        <a:p>
          <a:endParaRPr lang="pt-PT" sz="1800"/>
        </a:p>
      </dgm:t>
    </dgm:pt>
    <dgm:pt modelId="{AD1801BE-9B41-42B5-A676-178E68498E7C}">
      <dgm:prSet phldrT="[Texto]" phldr="0" custT="1"/>
      <dgm:spPr/>
      <dgm:t>
        <a:bodyPr/>
        <a:lstStyle/>
        <a:p>
          <a:pPr rtl="0"/>
          <a:r>
            <a:rPr lang="pt-PT" sz="800" dirty="0">
              <a:latin typeface="Arial"/>
            </a:rPr>
            <a:t>Artigo 10º</a:t>
          </a:r>
          <a:endParaRPr lang="pt-PT" sz="800" dirty="0"/>
        </a:p>
      </dgm:t>
    </dgm:pt>
    <dgm:pt modelId="{3A02E26F-2A71-4429-963D-E8393C876ADD}" type="parTrans" cxnId="{10E8E9B7-AFA2-4C53-9113-9951109E3815}">
      <dgm:prSet/>
      <dgm:spPr/>
      <dgm:t>
        <a:bodyPr/>
        <a:lstStyle/>
        <a:p>
          <a:endParaRPr lang="pt-PT" sz="1800"/>
        </a:p>
      </dgm:t>
    </dgm:pt>
    <dgm:pt modelId="{9F452A31-2E98-492D-BCDB-8426623C885E}" type="sibTrans" cxnId="{10E8E9B7-AFA2-4C53-9113-9951109E3815}">
      <dgm:prSet custT="1"/>
      <dgm:spPr/>
      <dgm:t>
        <a:bodyPr/>
        <a:lstStyle/>
        <a:p>
          <a:endParaRPr lang="pt-PT" sz="600"/>
        </a:p>
      </dgm:t>
    </dgm:pt>
    <dgm:pt modelId="{AB6B2DEC-0FE2-4702-8CF3-20A349AE3409}">
      <dgm:prSet phldrT="[Texto]" phldr="0" custT="1"/>
      <dgm:spPr/>
      <dgm:t>
        <a:bodyPr/>
        <a:lstStyle/>
        <a:p>
          <a:pPr rtl="0"/>
          <a:r>
            <a:rPr lang="pt-PT" sz="800" dirty="0">
              <a:latin typeface="Arial"/>
            </a:rPr>
            <a:t>Direito a um julgamento justo</a:t>
          </a:r>
          <a:endParaRPr lang="pt-PT" sz="800" dirty="0"/>
        </a:p>
      </dgm:t>
    </dgm:pt>
    <dgm:pt modelId="{D08F19BE-53A3-4AC0-96DD-4E599C3A5C26}" type="parTrans" cxnId="{9382BD4F-DBD6-4420-8172-EEA287D4D400}">
      <dgm:prSet/>
      <dgm:spPr/>
      <dgm:t>
        <a:bodyPr/>
        <a:lstStyle/>
        <a:p>
          <a:endParaRPr lang="pt-PT" sz="1800"/>
        </a:p>
      </dgm:t>
    </dgm:pt>
    <dgm:pt modelId="{E1F364D1-8C4C-499A-AAEF-4FEA09A0DB69}" type="sibTrans" cxnId="{9382BD4F-DBD6-4420-8172-EEA287D4D400}">
      <dgm:prSet/>
      <dgm:spPr/>
      <dgm:t>
        <a:bodyPr/>
        <a:lstStyle/>
        <a:p>
          <a:endParaRPr lang="pt-PT" sz="1800"/>
        </a:p>
      </dgm:t>
    </dgm:pt>
    <dgm:pt modelId="{400E03FD-B092-4AE3-A0A0-2C1F6D670DF1}">
      <dgm:prSet phldrT="[Texto]" phldr="0" custT="1"/>
      <dgm:spPr/>
      <dgm:t>
        <a:bodyPr/>
        <a:lstStyle/>
        <a:p>
          <a:pPr rtl="0"/>
          <a:r>
            <a:rPr lang="pt-PT" sz="800" dirty="0">
              <a:latin typeface="Arial"/>
            </a:rPr>
            <a:t>Artigo 11º</a:t>
          </a:r>
          <a:endParaRPr lang="pt-PT" sz="800" dirty="0"/>
        </a:p>
      </dgm:t>
    </dgm:pt>
    <dgm:pt modelId="{4BDC4250-B12F-4F28-984C-69EEDF0C63A5}" type="parTrans" cxnId="{F0CA145F-A439-4B5F-9F75-DC88EDDDA9CA}">
      <dgm:prSet/>
      <dgm:spPr/>
      <dgm:t>
        <a:bodyPr/>
        <a:lstStyle/>
        <a:p>
          <a:endParaRPr lang="pt-PT" sz="1800"/>
        </a:p>
      </dgm:t>
    </dgm:pt>
    <dgm:pt modelId="{D4E8DB92-E9CF-4DE0-84FB-CA7D9A99ED3E}" type="sibTrans" cxnId="{F0CA145F-A439-4B5F-9F75-DC88EDDDA9CA}">
      <dgm:prSet custT="1"/>
      <dgm:spPr/>
      <dgm:t>
        <a:bodyPr/>
        <a:lstStyle/>
        <a:p>
          <a:endParaRPr lang="pt-PT" sz="600"/>
        </a:p>
      </dgm:t>
    </dgm:pt>
    <dgm:pt modelId="{7ED3F866-5C80-42D7-A495-0BC71B6FC332}">
      <dgm:prSet phldrT="[Texto]" phldr="0" custT="1"/>
      <dgm:spPr/>
      <dgm:t>
        <a:bodyPr/>
        <a:lstStyle/>
        <a:p>
          <a:pPr rtl="0"/>
          <a:r>
            <a:rPr lang="pt-PT" sz="800" dirty="0">
              <a:latin typeface="Arial"/>
            </a:rPr>
            <a:t>Direito à presunção de inocência até prova em contrário</a:t>
          </a:r>
          <a:endParaRPr lang="pt-PT" sz="800" dirty="0"/>
        </a:p>
      </dgm:t>
    </dgm:pt>
    <dgm:pt modelId="{B3EC32AD-E8CE-4EFD-A825-2337CC069085}" type="parTrans" cxnId="{0E813083-9DD6-41F4-9F04-E7C6888AACBB}">
      <dgm:prSet/>
      <dgm:spPr/>
      <dgm:t>
        <a:bodyPr/>
        <a:lstStyle/>
        <a:p>
          <a:endParaRPr lang="pt-PT" sz="1800"/>
        </a:p>
      </dgm:t>
    </dgm:pt>
    <dgm:pt modelId="{B1C9239A-CA90-4F5E-AB69-868937CC8528}" type="sibTrans" cxnId="{0E813083-9DD6-41F4-9F04-E7C6888AACBB}">
      <dgm:prSet/>
      <dgm:spPr/>
      <dgm:t>
        <a:bodyPr/>
        <a:lstStyle/>
        <a:p>
          <a:endParaRPr lang="pt-PT" sz="1800"/>
        </a:p>
      </dgm:t>
    </dgm:pt>
    <dgm:pt modelId="{0662128E-9CA1-4400-85EB-D5A36E064DE9}">
      <dgm:prSet phldrT="[Texto]" phldr="0" custT="1"/>
      <dgm:spPr/>
      <dgm:t>
        <a:bodyPr/>
        <a:lstStyle/>
        <a:p>
          <a:pPr rtl="0"/>
          <a:r>
            <a:rPr lang="pt-PT" sz="800" dirty="0">
              <a:latin typeface="Arial"/>
            </a:rPr>
            <a:t>Artigo 12º</a:t>
          </a:r>
          <a:endParaRPr lang="pt-PT" sz="800" dirty="0"/>
        </a:p>
      </dgm:t>
    </dgm:pt>
    <dgm:pt modelId="{85EC29A8-6647-42FB-BEF5-7C3E301CD55B}" type="parTrans" cxnId="{38CEB3C5-A852-4B3A-8F5D-159A3037890D}">
      <dgm:prSet/>
      <dgm:spPr/>
      <dgm:t>
        <a:bodyPr/>
        <a:lstStyle/>
        <a:p>
          <a:endParaRPr lang="pt-PT" sz="1800"/>
        </a:p>
      </dgm:t>
    </dgm:pt>
    <dgm:pt modelId="{5BF81ED6-2DE4-4E7B-8D4D-152C87977D62}" type="sibTrans" cxnId="{38CEB3C5-A852-4B3A-8F5D-159A3037890D}">
      <dgm:prSet custT="1"/>
      <dgm:spPr/>
      <dgm:t>
        <a:bodyPr/>
        <a:lstStyle/>
        <a:p>
          <a:endParaRPr lang="pt-PT" sz="600"/>
        </a:p>
      </dgm:t>
    </dgm:pt>
    <dgm:pt modelId="{12245097-9FEC-49D9-8C97-CA91D79835C0}">
      <dgm:prSet phldrT="[Texto]" phldr="0" custT="1"/>
      <dgm:spPr/>
      <dgm:t>
        <a:bodyPr/>
        <a:lstStyle/>
        <a:p>
          <a:r>
            <a:rPr lang="pt-PT" sz="800" dirty="0">
              <a:latin typeface="Arial"/>
            </a:rPr>
            <a:t>Liberdade da intromissão arbitrária na vida</a:t>
          </a:r>
          <a:endParaRPr lang="pt-PT" sz="800" dirty="0"/>
        </a:p>
      </dgm:t>
    </dgm:pt>
    <dgm:pt modelId="{ED794FF2-CA03-44D2-A619-42C222F3703D}" type="parTrans" cxnId="{1B288DA4-90D3-4DF3-AA28-CFD9EA8ECAF5}">
      <dgm:prSet/>
      <dgm:spPr/>
      <dgm:t>
        <a:bodyPr/>
        <a:lstStyle/>
        <a:p>
          <a:endParaRPr lang="pt-PT" sz="1800"/>
        </a:p>
      </dgm:t>
    </dgm:pt>
    <dgm:pt modelId="{C9F6CDC3-3399-437B-ACBF-4DD67BF2FD03}" type="sibTrans" cxnId="{1B288DA4-90D3-4DF3-AA28-CFD9EA8ECAF5}">
      <dgm:prSet/>
      <dgm:spPr/>
      <dgm:t>
        <a:bodyPr/>
        <a:lstStyle/>
        <a:p>
          <a:endParaRPr lang="pt-PT" sz="1800"/>
        </a:p>
      </dgm:t>
    </dgm:pt>
    <dgm:pt modelId="{5B36F64C-4FAE-4989-98E6-E5E601330E69}">
      <dgm:prSet phldrT="[Texto]" phldr="0" custT="1"/>
      <dgm:spPr/>
      <dgm:t>
        <a:bodyPr/>
        <a:lstStyle/>
        <a:p>
          <a:pPr rtl="0"/>
          <a:r>
            <a:rPr lang="pt-PT" sz="800" dirty="0">
              <a:latin typeface="Arial"/>
            </a:rPr>
            <a:t>Artigo 13º</a:t>
          </a:r>
          <a:endParaRPr lang="pt-PT" sz="800" dirty="0"/>
        </a:p>
      </dgm:t>
    </dgm:pt>
    <dgm:pt modelId="{91FC0D35-29D5-481C-80CC-C92FF92A0FF4}" type="parTrans" cxnId="{B6119C55-EEA9-482C-99FB-1DFC20DBA0FF}">
      <dgm:prSet/>
      <dgm:spPr/>
      <dgm:t>
        <a:bodyPr/>
        <a:lstStyle/>
        <a:p>
          <a:endParaRPr lang="pt-PT" sz="1800"/>
        </a:p>
      </dgm:t>
    </dgm:pt>
    <dgm:pt modelId="{CAC433D0-2309-465A-B2BB-39D87FBFE4F3}" type="sibTrans" cxnId="{B6119C55-EEA9-482C-99FB-1DFC20DBA0FF}">
      <dgm:prSet custT="1"/>
      <dgm:spPr/>
      <dgm:t>
        <a:bodyPr/>
        <a:lstStyle/>
        <a:p>
          <a:endParaRPr lang="pt-PT" sz="600"/>
        </a:p>
      </dgm:t>
    </dgm:pt>
    <dgm:pt modelId="{DF769FE1-648C-4B42-A130-95A5198060DE}">
      <dgm:prSet phldrT="[Texto]" phldr="0" custT="1"/>
      <dgm:spPr/>
      <dgm:t>
        <a:bodyPr/>
        <a:lstStyle/>
        <a:p>
          <a:pPr rtl="0"/>
          <a:r>
            <a:rPr lang="pt-PT" sz="800" dirty="0">
              <a:latin typeface="Arial"/>
            </a:rPr>
            <a:t>Direito à liberdade de circulação dentro e fora do país</a:t>
          </a:r>
          <a:endParaRPr lang="pt-PT" sz="800" dirty="0"/>
        </a:p>
      </dgm:t>
    </dgm:pt>
    <dgm:pt modelId="{2FE76E54-EEDF-430D-B0DA-ED4F16814F87}" type="parTrans" cxnId="{E771D651-CDD0-4436-B402-3F1EFAF0AD68}">
      <dgm:prSet/>
      <dgm:spPr/>
      <dgm:t>
        <a:bodyPr/>
        <a:lstStyle/>
        <a:p>
          <a:endParaRPr lang="pt-PT" sz="1800"/>
        </a:p>
      </dgm:t>
    </dgm:pt>
    <dgm:pt modelId="{324AE5F5-B1A7-45D4-92B7-4672D08D7DE2}" type="sibTrans" cxnId="{E771D651-CDD0-4436-B402-3F1EFAF0AD68}">
      <dgm:prSet/>
      <dgm:spPr/>
      <dgm:t>
        <a:bodyPr/>
        <a:lstStyle/>
        <a:p>
          <a:endParaRPr lang="pt-PT" sz="1800"/>
        </a:p>
      </dgm:t>
    </dgm:pt>
    <dgm:pt modelId="{6005564C-3FEF-4100-A362-434050E1CA3A}">
      <dgm:prSet phldrT="[Texto]" phldr="0" custT="1"/>
      <dgm:spPr/>
      <dgm:t>
        <a:bodyPr/>
        <a:lstStyle/>
        <a:p>
          <a:pPr rtl="0"/>
          <a:r>
            <a:rPr lang="pt-PT" sz="800" dirty="0">
              <a:latin typeface="Arial"/>
            </a:rPr>
            <a:t>Artigo 14º</a:t>
          </a:r>
          <a:endParaRPr lang="pt-PT" sz="800" dirty="0"/>
        </a:p>
      </dgm:t>
    </dgm:pt>
    <dgm:pt modelId="{3F143474-1F53-4AFC-8DAD-4AF2260998F7}" type="parTrans" cxnId="{68B4C089-9AA7-4B71-93C4-EA1B8BDB3F7E}">
      <dgm:prSet/>
      <dgm:spPr/>
      <dgm:t>
        <a:bodyPr/>
        <a:lstStyle/>
        <a:p>
          <a:endParaRPr lang="pt-PT" sz="1800"/>
        </a:p>
      </dgm:t>
    </dgm:pt>
    <dgm:pt modelId="{A46EDE0B-576E-4A59-A7A7-AAEDD8120001}" type="sibTrans" cxnId="{68B4C089-9AA7-4B71-93C4-EA1B8BDB3F7E}">
      <dgm:prSet/>
      <dgm:spPr/>
      <dgm:t>
        <a:bodyPr/>
        <a:lstStyle/>
        <a:p>
          <a:endParaRPr lang="pt-PT" sz="1800"/>
        </a:p>
      </dgm:t>
    </dgm:pt>
    <dgm:pt modelId="{B5245E75-72E8-4D5F-A3B3-BC3D57F2E8BF}">
      <dgm:prSet phldrT="[Texto]" phldr="0" custT="1"/>
      <dgm:spPr/>
      <dgm:t>
        <a:bodyPr/>
        <a:lstStyle/>
        <a:p>
          <a:pPr rtl="0"/>
          <a:r>
            <a:rPr lang="pt-PT" sz="800" dirty="0">
              <a:latin typeface="Arial"/>
            </a:rPr>
            <a:t>Direito a requerer asilo em outros países para fugir à perseguição</a:t>
          </a:r>
          <a:endParaRPr lang="pt-PT" sz="800" dirty="0"/>
        </a:p>
      </dgm:t>
    </dgm:pt>
    <dgm:pt modelId="{2B051E0E-46AB-4704-BB1D-0EDA7423F562}" type="parTrans" cxnId="{2FD59810-612F-4F7F-9E8D-F3C5596AEA2F}">
      <dgm:prSet/>
      <dgm:spPr/>
      <dgm:t>
        <a:bodyPr/>
        <a:lstStyle/>
        <a:p>
          <a:endParaRPr lang="pt-PT" sz="1800"/>
        </a:p>
      </dgm:t>
    </dgm:pt>
    <dgm:pt modelId="{FED1D569-50C1-49AE-937E-0AA3A1A8A6F7}" type="sibTrans" cxnId="{2FD59810-612F-4F7F-9E8D-F3C5596AEA2F}">
      <dgm:prSet/>
      <dgm:spPr/>
      <dgm:t>
        <a:bodyPr/>
        <a:lstStyle/>
        <a:p>
          <a:endParaRPr lang="pt-PT" sz="1800"/>
        </a:p>
      </dgm:t>
    </dgm:pt>
    <dgm:pt modelId="{9160253A-4057-40C1-9A1E-600068B6407B}" type="pres">
      <dgm:prSet presAssocID="{01A043FB-7B31-4E87-A214-BD246CF46922}" presName="linearFlow" presStyleCnt="0">
        <dgm:presLayoutVars>
          <dgm:dir/>
          <dgm:animLvl val="lvl"/>
          <dgm:resizeHandles val="exact"/>
        </dgm:presLayoutVars>
      </dgm:prSet>
      <dgm:spPr/>
    </dgm:pt>
    <dgm:pt modelId="{9BE0B90F-B951-411E-A60C-E27F9DF2CFB7}" type="pres">
      <dgm:prSet presAssocID="{1ADC0979-6BFC-4B26-8750-4BEBA79F765D}" presName="composite" presStyleCnt="0"/>
      <dgm:spPr/>
    </dgm:pt>
    <dgm:pt modelId="{F21D4400-1B8F-467D-B494-FD1A99AACF87}" type="pres">
      <dgm:prSet presAssocID="{1ADC0979-6BFC-4B26-8750-4BEBA79F765D}" presName="parTx" presStyleLbl="node1" presStyleIdx="0" presStyleCnt="7">
        <dgm:presLayoutVars>
          <dgm:chMax val="0"/>
          <dgm:chPref val="0"/>
          <dgm:bulletEnabled val="1"/>
        </dgm:presLayoutVars>
      </dgm:prSet>
      <dgm:spPr/>
    </dgm:pt>
    <dgm:pt modelId="{9075F52F-CDBE-4F85-9A6B-00C2FAB15B17}" type="pres">
      <dgm:prSet presAssocID="{1ADC0979-6BFC-4B26-8750-4BEBA79F765D}" presName="parSh" presStyleLbl="node1" presStyleIdx="0" presStyleCnt="7"/>
      <dgm:spPr/>
    </dgm:pt>
    <dgm:pt modelId="{A5CFD0C3-65D3-41C6-B247-A3F5090EC12D}" type="pres">
      <dgm:prSet presAssocID="{1ADC0979-6BFC-4B26-8750-4BEBA79F765D}" presName="desTx" presStyleLbl="fgAcc1" presStyleIdx="0" presStyleCnt="7">
        <dgm:presLayoutVars>
          <dgm:bulletEnabled val="1"/>
        </dgm:presLayoutVars>
      </dgm:prSet>
      <dgm:spPr/>
    </dgm:pt>
    <dgm:pt modelId="{E851C56D-3BB3-449A-A70B-963304343B54}" type="pres">
      <dgm:prSet presAssocID="{3AABE732-55BD-473D-B762-CA1F1B5FA3DE}" presName="sibTrans" presStyleLbl="sibTrans2D1" presStyleIdx="0" presStyleCnt="6"/>
      <dgm:spPr/>
    </dgm:pt>
    <dgm:pt modelId="{3943CFA3-7347-472B-8D88-269D951A3C00}" type="pres">
      <dgm:prSet presAssocID="{3AABE732-55BD-473D-B762-CA1F1B5FA3DE}" presName="connTx" presStyleLbl="sibTrans2D1" presStyleIdx="0" presStyleCnt="6"/>
      <dgm:spPr/>
    </dgm:pt>
    <dgm:pt modelId="{D57A1CC4-3532-45AA-99A0-866EE3C4FB8F}" type="pres">
      <dgm:prSet presAssocID="{CC65DA2B-5FCF-4E59-B460-7E0CF8903AB1}" presName="composite" presStyleCnt="0"/>
      <dgm:spPr/>
    </dgm:pt>
    <dgm:pt modelId="{10310C65-8E00-4D35-AEE1-26EEF13BCAE6}" type="pres">
      <dgm:prSet presAssocID="{CC65DA2B-5FCF-4E59-B460-7E0CF8903AB1}" presName="parTx" presStyleLbl="node1" presStyleIdx="0" presStyleCnt="7">
        <dgm:presLayoutVars>
          <dgm:chMax val="0"/>
          <dgm:chPref val="0"/>
          <dgm:bulletEnabled val="1"/>
        </dgm:presLayoutVars>
      </dgm:prSet>
      <dgm:spPr/>
    </dgm:pt>
    <dgm:pt modelId="{E51FC769-9631-4A21-8AAB-DE6BBFFA4280}" type="pres">
      <dgm:prSet presAssocID="{CC65DA2B-5FCF-4E59-B460-7E0CF8903AB1}" presName="parSh" presStyleLbl="node1" presStyleIdx="1" presStyleCnt="7"/>
      <dgm:spPr/>
    </dgm:pt>
    <dgm:pt modelId="{A447464A-F3BE-4FA6-881F-388D3DD24588}" type="pres">
      <dgm:prSet presAssocID="{CC65DA2B-5FCF-4E59-B460-7E0CF8903AB1}" presName="desTx" presStyleLbl="fgAcc1" presStyleIdx="1" presStyleCnt="7">
        <dgm:presLayoutVars>
          <dgm:bulletEnabled val="1"/>
        </dgm:presLayoutVars>
      </dgm:prSet>
      <dgm:spPr/>
    </dgm:pt>
    <dgm:pt modelId="{DC9DA497-CB4E-487C-8C51-539C3EDC7151}" type="pres">
      <dgm:prSet presAssocID="{3AF0F307-F62D-40A3-8D38-FF40E88BCE89}" presName="sibTrans" presStyleLbl="sibTrans2D1" presStyleIdx="1" presStyleCnt="6"/>
      <dgm:spPr/>
    </dgm:pt>
    <dgm:pt modelId="{70F764D0-2802-4B50-B8FB-E2C69C9B6934}" type="pres">
      <dgm:prSet presAssocID="{3AF0F307-F62D-40A3-8D38-FF40E88BCE89}" presName="connTx" presStyleLbl="sibTrans2D1" presStyleIdx="1" presStyleCnt="6"/>
      <dgm:spPr/>
    </dgm:pt>
    <dgm:pt modelId="{F89197D2-3BAF-4E41-B324-C389A1B4A9C7}" type="pres">
      <dgm:prSet presAssocID="{AD1801BE-9B41-42B5-A676-178E68498E7C}" presName="composite" presStyleCnt="0"/>
      <dgm:spPr/>
    </dgm:pt>
    <dgm:pt modelId="{56BF1B1B-1D0E-491B-A25E-8019F528A2ED}" type="pres">
      <dgm:prSet presAssocID="{AD1801BE-9B41-42B5-A676-178E68498E7C}" presName="parTx" presStyleLbl="node1" presStyleIdx="1" presStyleCnt="7">
        <dgm:presLayoutVars>
          <dgm:chMax val="0"/>
          <dgm:chPref val="0"/>
          <dgm:bulletEnabled val="1"/>
        </dgm:presLayoutVars>
      </dgm:prSet>
      <dgm:spPr/>
    </dgm:pt>
    <dgm:pt modelId="{36C02503-7697-4EA7-95D5-0CF1AFCF7012}" type="pres">
      <dgm:prSet presAssocID="{AD1801BE-9B41-42B5-A676-178E68498E7C}" presName="parSh" presStyleLbl="node1" presStyleIdx="2" presStyleCnt="7"/>
      <dgm:spPr/>
    </dgm:pt>
    <dgm:pt modelId="{325E7601-8475-4BBF-A858-33F4945E6F5F}" type="pres">
      <dgm:prSet presAssocID="{AD1801BE-9B41-42B5-A676-178E68498E7C}" presName="desTx" presStyleLbl="fgAcc1" presStyleIdx="2" presStyleCnt="7">
        <dgm:presLayoutVars>
          <dgm:bulletEnabled val="1"/>
        </dgm:presLayoutVars>
      </dgm:prSet>
      <dgm:spPr/>
    </dgm:pt>
    <dgm:pt modelId="{7821D408-04DF-47AE-91AF-2998579A00B6}" type="pres">
      <dgm:prSet presAssocID="{9F452A31-2E98-492D-BCDB-8426623C885E}" presName="sibTrans" presStyleLbl="sibTrans2D1" presStyleIdx="2" presStyleCnt="6"/>
      <dgm:spPr/>
    </dgm:pt>
    <dgm:pt modelId="{C347601A-A1AD-4E50-9622-F25A2EDE127F}" type="pres">
      <dgm:prSet presAssocID="{9F452A31-2E98-492D-BCDB-8426623C885E}" presName="connTx" presStyleLbl="sibTrans2D1" presStyleIdx="2" presStyleCnt="6"/>
      <dgm:spPr/>
    </dgm:pt>
    <dgm:pt modelId="{5B20F7D0-A317-4E27-A6D1-6B27DAA44592}" type="pres">
      <dgm:prSet presAssocID="{400E03FD-B092-4AE3-A0A0-2C1F6D670DF1}" presName="composite" presStyleCnt="0"/>
      <dgm:spPr/>
    </dgm:pt>
    <dgm:pt modelId="{9B7E227D-0589-4783-BD25-74DE51330927}" type="pres">
      <dgm:prSet presAssocID="{400E03FD-B092-4AE3-A0A0-2C1F6D670DF1}" presName="parTx" presStyleLbl="node1" presStyleIdx="2" presStyleCnt="7">
        <dgm:presLayoutVars>
          <dgm:chMax val="0"/>
          <dgm:chPref val="0"/>
          <dgm:bulletEnabled val="1"/>
        </dgm:presLayoutVars>
      </dgm:prSet>
      <dgm:spPr/>
    </dgm:pt>
    <dgm:pt modelId="{207B1FD7-F624-4C42-9A98-66F80CA11835}" type="pres">
      <dgm:prSet presAssocID="{400E03FD-B092-4AE3-A0A0-2C1F6D670DF1}" presName="parSh" presStyleLbl="node1" presStyleIdx="3" presStyleCnt="7"/>
      <dgm:spPr/>
    </dgm:pt>
    <dgm:pt modelId="{2071009F-E380-48E7-A5DD-95784A1FDA34}" type="pres">
      <dgm:prSet presAssocID="{400E03FD-B092-4AE3-A0A0-2C1F6D670DF1}" presName="desTx" presStyleLbl="fgAcc1" presStyleIdx="3" presStyleCnt="7">
        <dgm:presLayoutVars>
          <dgm:bulletEnabled val="1"/>
        </dgm:presLayoutVars>
      </dgm:prSet>
      <dgm:spPr/>
    </dgm:pt>
    <dgm:pt modelId="{6ACFADEC-07FB-49D7-AD8D-54D43BC3D8AC}" type="pres">
      <dgm:prSet presAssocID="{D4E8DB92-E9CF-4DE0-84FB-CA7D9A99ED3E}" presName="sibTrans" presStyleLbl="sibTrans2D1" presStyleIdx="3" presStyleCnt="6"/>
      <dgm:spPr/>
    </dgm:pt>
    <dgm:pt modelId="{2E127C32-0703-4165-9D01-ED06DBAB0946}" type="pres">
      <dgm:prSet presAssocID="{D4E8DB92-E9CF-4DE0-84FB-CA7D9A99ED3E}" presName="connTx" presStyleLbl="sibTrans2D1" presStyleIdx="3" presStyleCnt="6"/>
      <dgm:spPr/>
    </dgm:pt>
    <dgm:pt modelId="{A1FF0376-8BD5-49DE-8745-DB650B9DE4D8}" type="pres">
      <dgm:prSet presAssocID="{0662128E-9CA1-4400-85EB-D5A36E064DE9}" presName="composite" presStyleCnt="0"/>
      <dgm:spPr/>
    </dgm:pt>
    <dgm:pt modelId="{3DAB5FE0-B83C-4152-B0F3-C75F173D5281}" type="pres">
      <dgm:prSet presAssocID="{0662128E-9CA1-4400-85EB-D5A36E064DE9}" presName="parTx" presStyleLbl="node1" presStyleIdx="3" presStyleCnt="7">
        <dgm:presLayoutVars>
          <dgm:chMax val="0"/>
          <dgm:chPref val="0"/>
          <dgm:bulletEnabled val="1"/>
        </dgm:presLayoutVars>
      </dgm:prSet>
      <dgm:spPr/>
    </dgm:pt>
    <dgm:pt modelId="{12AFFA99-3D57-4256-89C4-1AC533B5F87F}" type="pres">
      <dgm:prSet presAssocID="{0662128E-9CA1-4400-85EB-D5A36E064DE9}" presName="parSh" presStyleLbl="node1" presStyleIdx="4" presStyleCnt="7"/>
      <dgm:spPr/>
    </dgm:pt>
    <dgm:pt modelId="{A02226E3-73F7-4AAC-9A73-A0698AC66544}" type="pres">
      <dgm:prSet presAssocID="{0662128E-9CA1-4400-85EB-D5A36E064DE9}" presName="desTx" presStyleLbl="fgAcc1" presStyleIdx="4" presStyleCnt="7">
        <dgm:presLayoutVars>
          <dgm:bulletEnabled val="1"/>
        </dgm:presLayoutVars>
      </dgm:prSet>
      <dgm:spPr/>
    </dgm:pt>
    <dgm:pt modelId="{FC1FDF7B-C25E-42C7-96C0-73EB4B9BB9BE}" type="pres">
      <dgm:prSet presAssocID="{5BF81ED6-2DE4-4E7B-8D4D-152C87977D62}" presName="sibTrans" presStyleLbl="sibTrans2D1" presStyleIdx="4" presStyleCnt="6"/>
      <dgm:spPr/>
    </dgm:pt>
    <dgm:pt modelId="{D627F2B5-7FD7-46AA-9E62-9BC96B69C5E8}" type="pres">
      <dgm:prSet presAssocID="{5BF81ED6-2DE4-4E7B-8D4D-152C87977D62}" presName="connTx" presStyleLbl="sibTrans2D1" presStyleIdx="4" presStyleCnt="6"/>
      <dgm:spPr/>
    </dgm:pt>
    <dgm:pt modelId="{4283B9DD-C37C-4BBE-BF3A-BA739340AA7C}" type="pres">
      <dgm:prSet presAssocID="{5B36F64C-4FAE-4989-98E6-E5E601330E69}" presName="composite" presStyleCnt="0"/>
      <dgm:spPr/>
    </dgm:pt>
    <dgm:pt modelId="{1DC84ACA-3781-479D-BAC6-1E06E5F30F33}" type="pres">
      <dgm:prSet presAssocID="{5B36F64C-4FAE-4989-98E6-E5E601330E69}" presName="parTx" presStyleLbl="node1" presStyleIdx="4" presStyleCnt="7">
        <dgm:presLayoutVars>
          <dgm:chMax val="0"/>
          <dgm:chPref val="0"/>
          <dgm:bulletEnabled val="1"/>
        </dgm:presLayoutVars>
      </dgm:prSet>
      <dgm:spPr/>
    </dgm:pt>
    <dgm:pt modelId="{2B99FCE4-23DE-4CBF-A523-6FBB4A2AA2CE}" type="pres">
      <dgm:prSet presAssocID="{5B36F64C-4FAE-4989-98E6-E5E601330E69}" presName="parSh" presStyleLbl="node1" presStyleIdx="5" presStyleCnt="7"/>
      <dgm:spPr/>
    </dgm:pt>
    <dgm:pt modelId="{AA015286-C0FE-426C-89CB-8F643BD1F78E}" type="pres">
      <dgm:prSet presAssocID="{5B36F64C-4FAE-4989-98E6-E5E601330E69}" presName="desTx" presStyleLbl="fgAcc1" presStyleIdx="5" presStyleCnt="7">
        <dgm:presLayoutVars>
          <dgm:bulletEnabled val="1"/>
        </dgm:presLayoutVars>
      </dgm:prSet>
      <dgm:spPr/>
    </dgm:pt>
    <dgm:pt modelId="{1E3FC25E-C40C-44D0-A637-157BE98CD3A1}" type="pres">
      <dgm:prSet presAssocID="{CAC433D0-2309-465A-B2BB-39D87FBFE4F3}" presName="sibTrans" presStyleLbl="sibTrans2D1" presStyleIdx="5" presStyleCnt="6"/>
      <dgm:spPr/>
    </dgm:pt>
    <dgm:pt modelId="{D04CCFDE-E56D-41DF-8F92-D3EA6D2F0A23}" type="pres">
      <dgm:prSet presAssocID="{CAC433D0-2309-465A-B2BB-39D87FBFE4F3}" presName="connTx" presStyleLbl="sibTrans2D1" presStyleIdx="5" presStyleCnt="6"/>
      <dgm:spPr/>
    </dgm:pt>
    <dgm:pt modelId="{432258DB-EE10-49B4-B4CE-DDFD1C95ED76}" type="pres">
      <dgm:prSet presAssocID="{6005564C-3FEF-4100-A362-434050E1CA3A}" presName="composite" presStyleCnt="0"/>
      <dgm:spPr/>
    </dgm:pt>
    <dgm:pt modelId="{BC535F4C-1937-45D4-8E23-7E6CD84AE0E6}" type="pres">
      <dgm:prSet presAssocID="{6005564C-3FEF-4100-A362-434050E1CA3A}" presName="parTx" presStyleLbl="node1" presStyleIdx="5" presStyleCnt="7">
        <dgm:presLayoutVars>
          <dgm:chMax val="0"/>
          <dgm:chPref val="0"/>
          <dgm:bulletEnabled val="1"/>
        </dgm:presLayoutVars>
      </dgm:prSet>
      <dgm:spPr/>
    </dgm:pt>
    <dgm:pt modelId="{19D52E8C-E062-44EE-B4F5-24319366E5AB}" type="pres">
      <dgm:prSet presAssocID="{6005564C-3FEF-4100-A362-434050E1CA3A}" presName="parSh" presStyleLbl="node1" presStyleIdx="6" presStyleCnt="7"/>
      <dgm:spPr/>
    </dgm:pt>
    <dgm:pt modelId="{5F23B97B-BAE4-4169-9825-9C52EFDAB521}" type="pres">
      <dgm:prSet presAssocID="{6005564C-3FEF-4100-A362-434050E1CA3A}" presName="desTx" presStyleLbl="fgAcc1" presStyleIdx="6" presStyleCnt="7" custScaleX="115787">
        <dgm:presLayoutVars>
          <dgm:bulletEnabled val="1"/>
        </dgm:presLayoutVars>
      </dgm:prSet>
      <dgm:spPr/>
    </dgm:pt>
  </dgm:ptLst>
  <dgm:cxnLst>
    <dgm:cxn modelId="{07494A03-D17D-43F3-B770-0F26B8F4E300}" type="presOf" srcId="{5BF81ED6-2DE4-4E7B-8D4D-152C87977D62}" destId="{D627F2B5-7FD7-46AA-9E62-9BC96B69C5E8}" srcOrd="1" destOrd="0" presId="urn:microsoft.com/office/officeart/2005/8/layout/process3"/>
    <dgm:cxn modelId="{56253906-4086-427B-9F04-AEE601AAF4FA}" type="presOf" srcId="{CC65DA2B-5FCF-4E59-B460-7E0CF8903AB1}" destId="{E51FC769-9631-4A21-8AAB-DE6BBFFA4280}" srcOrd="1" destOrd="0" presId="urn:microsoft.com/office/officeart/2005/8/layout/process3"/>
    <dgm:cxn modelId="{6B237207-A7DA-4F8D-AA1E-FF4D38BD30DF}" type="presOf" srcId="{DF769FE1-648C-4B42-A130-95A5198060DE}" destId="{AA015286-C0FE-426C-89CB-8F643BD1F78E}" srcOrd="0" destOrd="0" presId="urn:microsoft.com/office/officeart/2005/8/layout/process3"/>
    <dgm:cxn modelId="{2FD59810-612F-4F7F-9E8D-F3C5596AEA2F}" srcId="{6005564C-3FEF-4100-A362-434050E1CA3A}" destId="{B5245E75-72E8-4D5F-A3B3-BC3D57F2E8BF}" srcOrd="0" destOrd="0" parTransId="{2B051E0E-46AB-4704-BB1D-0EDA7423F562}" sibTransId="{FED1D569-50C1-49AE-937E-0AA3A1A8A6F7}"/>
    <dgm:cxn modelId="{1206071E-0244-41C6-98B6-C3BB0A1EDE12}" type="presOf" srcId="{6005564C-3FEF-4100-A362-434050E1CA3A}" destId="{19D52E8C-E062-44EE-B4F5-24319366E5AB}" srcOrd="1" destOrd="0" presId="urn:microsoft.com/office/officeart/2005/8/layout/process3"/>
    <dgm:cxn modelId="{1238CE22-F6CC-4266-80DB-F9BB30CF86E6}" type="presOf" srcId="{400E03FD-B092-4AE3-A0A0-2C1F6D670DF1}" destId="{9B7E227D-0589-4783-BD25-74DE51330927}" srcOrd="0" destOrd="0" presId="urn:microsoft.com/office/officeart/2005/8/layout/process3"/>
    <dgm:cxn modelId="{C167B927-972C-4B92-9041-4E9D9C464044}" type="presOf" srcId="{3AABE732-55BD-473D-B762-CA1F1B5FA3DE}" destId="{3943CFA3-7347-472B-8D88-269D951A3C00}" srcOrd="1" destOrd="0" presId="urn:microsoft.com/office/officeart/2005/8/layout/process3"/>
    <dgm:cxn modelId="{4F5B7C33-7CAF-4035-A8AB-10AD481BD226}" type="presOf" srcId="{400E03FD-B092-4AE3-A0A0-2C1F6D670DF1}" destId="{207B1FD7-F624-4C42-9A98-66F80CA11835}" srcOrd="1" destOrd="0" presId="urn:microsoft.com/office/officeart/2005/8/layout/process3"/>
    <dgm:cxn modelId="{FB721C34-4D6F-4A99-B478-A40D22E802B7}" type="presOf" srcId="{1ADC0979-6BFC-4B26-8750-4BEBA79F765D}" destId="{F21D4400-1B8F-467D-B494-FD1A99AACF87}" srcOrd="0" destOrd="0" presId="urn:microsoft.com/office/officeart/2005/8/layout/process3"/>
    <dgm:cxn modelId="{A6FB1F35-B0C2-48A1-AC06-8BEA813474BA}" type="presOf" srcId="{01A043FB-7B31-4E87-A214-BD246CF46922}" destId="{9160253A-4057-40C1-9A1E-600068B6407B}" srcOrd="0" destOrd="0" presId="urn:microsoft.com/office/officeart/2005/8/layout/process3"/>
    <dgm:cxn modelId="{47E6533A-91A2-4040-9B3C-92E8EA0BAC8A}" type="presOf" srcId="{CAC433D0-2309-465A-B2BB-39D87FBFE4F3}" destId="{1E3FC25E-C40C-44D0-A637-157BE98CD3A1}" srcOrd="0" destOrd="0" presId="urn:microsoft.com/office/officeart/2005/8/layout/process3"/>
    <dgm:cxn modelId="{E911255E-84C9-4BF5-ADC4-86E04C31D24D}" type="presOf" srcId="{1ADC0979-6BFC-4B26-8750-4BEBA79F765D}" destId="{9075F52F-CDBE-4F85-9A6B-00C2FAB15B17}" srcOrd="1" destOrd="0" presId="urn:microsoft.com/office/officeart/2005/8/layout/process3"/>
    <dgm:cxn modelId="{F0CA145F-A439-4B5F-9F75-DC88EDDDA9CA}" srcId="{01A043FB-7B31-4E87-A214-BD246CF46922}" destId="{400E03FD-B092-4AE3-A0A0-2C1F6D670DF1}" srcOrd="3" destOrd="0" parTransId="{4BDC4250-B12F-4F28-984C-69EEDF0C63A5}" sibTransId="{D4E8DB92-E9CF-4DE0-84FB-CA7D9A99ED3E}"/>
    <dgm:cxn modelId="{E94A8E60-A3DF-4FDB-85BA-7C0A145DA70E}" type="presOf" srcId="{107A33C2-291A-4B6E-9847-5EEAEAAE0D6A}" destId="{A447464A-F3BE-4FA6-881F-388D3DD24588}" srcOrd="0" destOrd="0" presId="urn:microsoft.com/office/officeart/2005/8/layout/process3"/>
    <dgm:cxn modelId="{0AFBC062-391C-4CFE-AFB2-2210B4B892BD}" type="presOf" srcId="{5BF81ED6-2DE4-4E7B-8D4D-152C87977D62}" destId="{FC1FDF7B-C25E-42C7-96C0-73EB4B9BB9BE}" srcOrd="0" destOrd="0" presId="urn:microsoft.com/office/officeart/2005/8/layout/process3"/>
    <dgm:cxn modelId="{316BFA44-DC47-4DC9-84E5-32F804F10DEA}" type="presOf" srcId="{3AF0F307-F62D-40A3-8D38-FF40E88BCE89}" destId="{DC9DA497-CB4E-487C-8C51-539C3EDC7151}" srcOrd="0" destOrd="0" presId="urn:microsoft.com/office/officeart/2005/8/layout/process3"/>
    <dgm:cxn modelId="{A9673967-451D-45B0-9968-BE06F372782D}" type="presOf" srcId="{9F452A31-2E98-492D-BCDB-8426623C885E}" destId="{7821D408-04DF-47AE-91AF-2998579A00B6}" srcOrd="0" destOrd="0" presId="urn:microsoft.com/office/officeart/2005/8/layout/process3"/>
    <dgm:cxn modelId="{BAA23869-DB25-472F-BB92-8A0FFF469BEE}" type="presOf" srcId="{9F452A31-2E98-492D-BCDB-8426623C885E}" destId="{C347601A-A1AD-4E50-9622-F25A2EDE127F}" srcOrd="1" destOrd="0" presId="urn:microsoft.com/office/officeart/2005/8/layout/process3"/>
    <dgm:cxn modelId="{6B0EC349-FBDF-480C-B846-774A6DDD0C94}" type="presOf" srcId="{0662128E-9CA1-4400-85EB-D5A36E064DE9}" destId="{3DAB5FE0-B83C-4152-B0F3-C75F173D5281}" srcOrd="0" destOrd="0" presId="urn:microsoft.com/office/officeart/2005/8/layout/process3"/>
    <dgm:cxn modelId="{F9798E4C-6859-4CF7-B20B-BD5226E9D698}" type="presOf" srcId="{7E7FDCDC-96DA-493A-AC32-C12B2E1E57DA}" destId="{A5CFD0C3-65D3-41C6-B247-A3F5090EC12D}" srcOrd="0" destOrd="0" presId="urn:microsoft.com/office/officeart/2005/8/layout/process3"/>
    <dgm:cxn modelId="{9382BD4F-DBD6-4420-8172-EEA287D4D400}" srcId="{AD1801BE-9B41-42B5-A676-178E68498E7C}" destId="{AB6B2DEC-0FE2-4702-8CF3-20A349AE3409}" srcOrd="0" destOrd="0" parTransId="{D08F19BE-53A3-4AC0-96DD-4E599C3A5C26}" sibTransId="{E1F364D1-8C4C-499A-AAEF-4FEA09A0DB69}"/>
    <dgm:cxn modelId="{E771D651-CDD0-4436-B402-3F1EFAF0AD68}" srcId="{5B36F64C-4FAE-4989-98E6-E5E601330E69}" destId="{DF769FE1-648C-4B42-A130-95A5198060DE}" srcOrd="0" destOrd="0" parTransId="{2FE76E54-EEDF-430D-B0DA-ED4F16814F87}" sibTransId="{324AE5F5-B1A7-45D4-92B7-4672D08D7DE2}"/>
    <dgm:cxn modelId="{07906254-2C80-4E96-A8D9-CF0AEB2F19B9}" type="presOf" srcId="{D4E8DB92-E9CF-4DE0-84FB-CA7D9A99ED3E}" destId="{2E127C32-0703-4165-9D01-ED06DBAB0946}" srcOrd="1" destOrd="0" presId="urn:microsoft.com/office/officeart/2005/8/layout/process3"/>
    <dgm:cxn modelId="{B6119C55-EEA9-482C-99FB-1DFC20DBA0FF}" srcId="{01A043FB-7B31-4E87-A214-BD246CF46922}" destId="{5B36F64C-4FAE-4989-98E6-E5E601330E69}" srcOrd="5" destOrd="0" parTransId="{91FC0D35-29D5-481C-80CC-C92FF92A0FF4}" sibTransId="{CAC433D0-2309-465A-B2BB-39D87FBFE4F3}"/>
    <dgm:cxn modelId="{F3949757-FCF5-447A-B9A0-1173BF89E03A}" type="presOf" srcId="{AB6B2DEC-0FE2-4702-8CF3-20A349AE3409}" destId="{325E7601-8475-4BBF-A858-33F4945E6F5F}" srcOrd="0" destOrd="0" presId="urn:microsoft.com/office/officeart/2005/8/layout/process3"/>
    <dgm:cxn modelId="{7F2DE077-9C9B-4E4F-912E-D334B4AB1FEB}" type="presOf" srcId="{12245097-9FEC-49D9-8C97-CA91D79835C0}" destId="{A02226E3-73F7-4AAC-9A73-A0698AC66544}" srcOrd="0" destOrd="0" presId="urn:microsoft.com/office/officeart/2005/8/layout/process3"/>
    <dgm:cxn modelId="{6B786278-AA56-4DA5-95F5-05ACD95AFFE6}" type="presOf" srcId="{CC65DA2B-5FCF-4E59-B460-7E0CF8903AB1}" destId="{10310C65-8E00-4D35-AEE1-26EEF13BCAE6}" srcOrd="0" destOrd="0" presId="urn:microsoft.com/office/officeart/2005/8/layout/process3"/>
    <dgm:cxn modelId="{C3E57B59-1796-4E37-861E-EB2435D08D8B}" type="presOf" srcId="{AD1801BE-9B41-42B5-A676-178E68498E7C}" destId="{56BF1B1B-1D0E-491B-A25E-8019F528A2ED}" srcOrd="0" destOrd="0" presId="urn:microsoft.com/office/officeart/2005/8/layout/process3"/>
    <dgm:cxn modelId="{1B28707F-6246-4F75-85E9-46CB34384DFC}" type="presOf" srcId="{0662128E-9CA1-4400-85EB-D5A36E064DE9}" destId="{12AFFA99-3D57-4256-89C4-1AC533B5F87F}" srcOrd="1" destOrd="0" presId="urn:microsoft.com/office/officeart/2005/8/layout/process3"/>
    <dgm:cxn modelId="{0E813083-9DD6-41F4-9F04-E7C6888AACBB}" srcId="{400E03FD-B092-4AE3-A0A0-2C1F6D670DF1}" destId="{7ED3F866-5C80-42D7-A495-0BC71B6FC332}" srcOrd="0" destOrd="0" parTransId="{B3EC32AD-E8CE-4EFD-A825-2337CC069085}" sibTransId="{B1C9239A-CA90-4F5E-AB69-868937CC8528}"/>
    <dgm:cxn modelId="{C5843087-A9FD-4A1B-896A-5649E29C4304}" type="presOf" srcId="{5B36F64C-4FAE-4989-98E6-E5E601330E69}" destId="{1DC84ACA-3781-479D-BAC6-1E06E5F30F33}" srcOrd="0" destOrd="0" presId="urn:microsoft.com/office/officeart/2005/8/layout/process3"/>
    <dgm:cxn modelId="{68B4C089-9AA7-4B71-93C4-EA1B8BDB3F7E}" srcId="{01A043FB-7B31-4E87-A214-BD246CF46922}" destId="{6005564C-3FEF-4100-A362-434050E1CA3A}" srcOrd="6" destOrd="0" parTransId="{3F143474-1F53-4AFC-8DAD-4AF2260998F7}" sibTransId="{A46EDE0B-576E-4A59-A7A7-AAEDD8120001}"/>
    <dgm:cxn modelId="{279D0195-3251-40E6-A14F-CD4EA9A98EAE}" type="presOf" srcId="{B5245E75-72E8-4D5F-A3B3-BC3D57F2E8BF}" destId="{5F23B97B-BAE4-4169-9825-9C52EFDAB521}" srcOrd="0" destOrd="0" presId="urn:microsoft.com/office/officeart/2005/8/layout/process3"/>
    <dgm:cxn modelId="{A7F44D9E-BCBA-42A0-9F3B-F4ACFF9D62C5}" type="presOf" srcId="{D4E8DB92-E9CF-4DE0-84FB-CA7D9A99ED3E}" destId="{6ACFADEC-07FB-49D7-AD8D-54D43BC3D8AC}" srcOrd="0" destOrd="0" presId="urn:microsoft.com/office/officeart/2005/8/layout/process3"/>
    <dgm:cxn modelId="{F82BA3A1-86C3-40A3-A367-E4A300237F98}" srcId="{01A043FB-7B31-4E87-A214-BD246CF46922}" destId="{CC65DA2B-5FCF-4E59-B460-7E0CF8903AB1}" srcOrd="1" destOrd="0" parTransId="{E47B7205-68EA-4CB6-A49C-BCD64461F1D0}" sibTransId="{3AF0F307-F62D-40A3-8D38-FF40E88BCE89}"/>
    <dgm:cxn modelId="{1B288DA4-90D3-4DF3-AA28-CFD9EA8ECAF5}" srcId="{0662128E-9CA1-4400-85EB-D5A36E064DE9}" destId="{12245097-9FEC-49D9-8C97-CA91D79835C0}" srcOrd="0" destOrd="0" parTransId="{ED794FF2-CA03-44D2-A619-42C222F3703D}" sibTransId="{C9F6CDC3-3399-437B-ACBF-4DD67BF2FD03}"/>
    <dgm:cxn modelId="{B60083A5-65A5-456C-9254-DBD44399BAC0}" type="presOf" srcId="{CAC433D0-2309-465A-B2BB-39D87FBFE4F3}" destId="{D04CCFDE-E56D-41DF-8F92-D3EA6D2F0A23}" srcOrd="1" destOrd="0" presId="urn:microsoft.com/office/officeart/2005/8/layout/process3"/>
    <dgm:cxn modelId="{053B64A9-40BD-4043-B6FE-CC979C52273E}" srcId="{CC65DA2B-5FCF-4E59-B460-7E0CF8903AB1}" destId="{107A33C2-291A-4B6E-9847-5EEAEAAE0D6A}" srcOrd="0" destOrd="0" parTransId="{0E0FE8B5-3FC0-4198-8F79-8ECA24F99A0E}" sibTransId="{BBD2F111-3457-4345-BBBA-D29856F8E3C6}"/>
    <dgm:cxn modelId="{D0E047AD-FF9B-4DAD-B4CA-96C0F6E85D8A}" type="presOf" srcId="{7ED3F866-5C80-42D7-A495-0BC71B6FC332}" destId="{2071009F-E380-48E7-A5DD-95784A1FDA34}" srcOrd="0" destOrd="0" presId="urn:microsoft.com/office/officeart/2005/8/layout/process3"/>
    <dgm:cxn modelId="{10E8E9B7-AFA2-4C53-9113-9951109E3815}" srcId="{01A043FB-7B31-4E87-A214-BD246CF46922}" destId="{AD1801BE-9B41-42B5-A676-178E68498E7C}" srcOrd="2" destOrd="0" parTransId="{3A02E26F-2A71-4429-963D-E8393C876ADD}" sibTransId="{9F452A31-2E98-492D-BCDB-8426623C885E}"/>
    <dgm:cxn modelId="{075A41C2-9157-444E-9FB4-D50F88573750}" type="presOf" srcId="{3AABE732-55BD-473D-B762-CA1F1B5FA3DE}" destId="{E851C56D-3BB3-449A-A70B-963304343B54}" srcOrd="0" destOrd="0" presId="urn:microsoft.com/office/officeart/2005/8/layout/process3"/>
    <dgm:cxn modelId="{38CEB3C5-A852-4B3A-8F5D-159A3037890D}" srcId="{01A043FB-7B31-4E87-A214-BD246CF46922}" destId="{0662128E-9CA1-4400-85EB-D5A36E064DE9}" srcOrd="4" destOrd="0" parTransId="{85EC29A8-6647-42FB-BEF5-7C3E301CD55B}" sibTransId="{5BF81ED6-2DE4-4E7B-8D4D-152C87977D62}"/>
    <dgm:cxn modelId="{78FCE6D2-5AAA-415E-838C-A6BBD2C820D5}" type="presOf" srcId="{3AF0F307-F62D-40A3-8D38-FF40E88BCE89}" destId="{70F764D0-2802-4B50-B8FB-E2C69C9B6934}" srcOrd="1" destOrd="0" presId="urn:microsoft.com/office/officeart/2005/8/layout/process3"/>
    <dgm:cxn modelId="{233077D4-040C-448E-BED6-2DDBBDAE8F60}" srcId="{01A043FB-7B31-4E87-A214-BD246CF46922}" destId="{1ADC0979-6BFC-4B26-8750-4BEBA79F765D}" srcOrd="0" destOrd="0" parTransId="{73162FD9-D348-40E7-A87C-2210B0D012F7}" sibTransId="{3AABE732-55BD-473D-B762-CA1F1B5FA3DE}"/>
    <dgm:cxn modelId="{E37366E8-0887-4F87-9DAD-0CC8624474A0}" type="presOf" srcId="{AD1801BE-9B41-42B5-A676-178E68498E7C}" destId="{36C02503-7697-4EA7-95D5-0CF1AFCF7012}" srcOrd="1" destOrd="0" presId="urn:microsoft.com/office/officeart/2005/8/layout/process3"/>
    <dgm:cxn modelId="{9A8BB1ED-1376-447B-A045-8AAA2F02BC2A}" type="presOf" srcId="{6005564C-3FEF-4100-A362-434050E1CA3A}" destId="{BC535F4C-1937-45D4-8E23-7E6CD84AE0E6}" srcOrd="0" destOrd="0" presId="urn:microsoft.com/office/officeart/2005/8/layout/process3"/>
    <dgm:cxn modelId="{5E7771EE-C97B-40C8-988F-D35F79848F0E}" type="presOf" srcId="{5B36F64C-4FAE-4989-98E6-E5E601330E69}" destId="{2B99FCE4-23DE-4CBF-A523-6FBB4A2AA2CE}" srcOrd="1" destOrd="0" presId="urn:microsoft.com/office/officeart/2005/8/layout/process3"/>
    <dgm:cxn modelId="{F7AF51FB-E937-4B21-8BB8-18F9FB0435A6}" srcId="{1ADC0979-6BFC-4B26-8750-4BEBA79F765D}" destId="{7E7FDCDC-96DA-493A-AC32-C12B2E1E57DA}" srcOrd="0" destOrd="0" parTransId="{89AED68F-E60C-4EB4-A051-19C72B5C7FE1}" sibTransId="{2E92B107-2442-4B42-BFF4-F9FD4B4BCC2B}"/>
    <dgm:cxn modelId="{2AD1AEE8-4601-427C-A2ED-F03ECE6067E7}" type="presParOf" srcId="{9160253A-4057-40C1-9A1E-600068B6407B}" destId="{9BE0B90F-B951-411E-A60C-E27F9DF2CFB7}" srcOrd="0" destOrd="0" presId="urn:microsoft.com/office/officeart/2005/8/layout/process3"/>
    <dgm:cxn modelId="{3C30464A-CE58-4DBA-857B-8482E8D42A41}" type="presParOf" srcId="{9BE0B90F-B951-411E-A60C-E27F9DF2CFB7}" destId="{F21D4400-1B8F-467D-B494-FD1A99AACF87}" srcOrd="0" destOrd="0" presId="urn:microsoft.com/office/officeart/2005/8/layout/process3"/>
    <dgm:cxn modelId="{5B7518FD-F51B-4DFD-9045-376606322B40}" type="presParOf" srcId="{9BE0B90F-B951-411E-A60C-E27F9DF2CFB7}" destId="{9075F52F-CDBE-4F85-9A6B-00C2FAB15B17}" srcOrd="1" destOrd="0" presId="urn:microsoft.com/office/officeart/2005/8/layout/process3"/>
    <dgm:cxn modelId="{50472BAF-E59A-45F0-93F7-60509C297A04}" type="presParOf" srcId="{9BE0B90F-B951-411E-A60C-E27F9DF2CFB7}" destId="{A5CFD0C3-65D3-41C6-B247-A3F5090EC12D}" srcOrd="2" destOrd="0" presId="urn:microsoft.com/office/officeart/2005/8/layout/process3"/>
    <dgm:cxn modelId="{A508D21C-B32A-474D-9AF2-B0775879D2E9}" type="presParOf" srcId="{9160253A-4057-40C1-9A1E-600068B6407B}" destId="{E851C56D-3BB3-449A-A70B-963304343B54}" srcOrd="1" destOrd="0" presId="urn:microsoft.com/office/officeart/2005/8/layout/process3"/>
    <dgm:cxn modelId="{51DD0CF9-4EC1-4747-B25E-07F41AB9B29E}" type="presParOf" srcId="{E851C56D-3BB3-449A-A70B-963304343B54}" destId="{3943CFA3-7347-472B-8D88-269D951A3C00}" srcOrd="0" destOrd="0" presId="urn:microsoft.com/office/officeart/2005/8/layout/process3"/>
    <dgm:cxn modelId="{CD2DADA3-1274-4816-B046-E4ACEDEE1B69}" type="presParOf" srcId="{9160253A-4057-40C1-9A1E-600068B6407B}" destId="{D57A1CC4-3532-45AA-99A0-866EE3C4FB8F}" srcOrd="2" destOrd="0" presId="urn:microsoft.com/office/officeart/2005/8/layout/process3"/>
    <dgm:cxn modelId="{63987591-516A-47F9-B4C7-EB0F2750EA20}" type="presParOf" srcId="{D57A1CC4-3532-45AA-99A0-866EE3C4FB8F}" destId="{10310C65-8E00-4D35-AEE1-26EEF13BCAE6}" srcOrd="0" destOrd="0" presId="urn:microsoft.com/office/officeart/2005/8/layout/process3"/>
    <dgm:cxn modelId="{6D1D6103-DE32-4324-9437-F8F5D5CD52F1}" type="presParOf" srcId="{D57A1CC4-3532-45AA-99A0-866EE3C4FB8F}" destId="{E51FC769-9631-4A21-8AAB-DE6BBFFA4280}" srcOrd="1" destOrd="0" presId="urn:microsoft.com/office/officeart/2005/8/layout/process3"/>
    <dgm:cxn modelId="{2BBFE617-3FF5-418B-A2DF-1B233C160DE0}" type="presParOf" srcId="{D57A1CC4-3532-45AA-99A0-866EE3C4FB8F}" destId="{A447464A-F3BE-4FA6-881F-388D3DD24588}" srcOrd="2" destOrd="0" presId="urn:microsoft.com/office/officeart/2005/8/layout/process3"/>
    <dgm:cxn modelId="{EF48A3CF-3469-4654-99DC-B470967C7B4A}" type="presParOf" srcId="{9160253A-4057-40C1-9A1E-600068B6407B}" destId="{DC9DA497-CB4E-487C-8C51-539C3EDC7151}" srcOrd="3" destOrd="0" presId="urn:microsoft.com/office/officeart/2005/8/layout/process3"/>
    <dgm:cxn modelId="{03E2AB79-F34B-4D52-91D6-B2679B78D5AC}" type="presParOf" srcId="{DC9DA497-CB4E-487C-8C51-539C3EDC7151}" destId="{70F764D0-2802-4B50-B8FB-E2C69C9B6934}" srcOrd="0" destOrd="0" presId="urn:microsoft.com/office/officeart/2005/8/layout/process3"/>
    <dgm:cxn modelId="{0588E526-DCA6-4EA7-A3E6-A4B994404163}" type="presParOf" srcId="{9160253A-4057-40C1-9A1E-600068B6407B}" destId="{F89197D2-3BAF-4E41-B324-C389A1B4A9C7}" srcOrd="4" destOrd="0" presId="urn:microsoft.com/office/officeart/2005/8/layout/process3"/>
    <dgm:cxn modelId="{D84D13AD-0B29-4FE3-89E8-B4994665CE35}" type="presParOf" srcId="{F89197D2-3BAF-4E41-B324-C389A1B4A9C7}" destId="{56BF1B1B-1D0E-491B-A25E-8019F528A2ED}" srcOrd="0" destOrd="0" presId="urn:microsoft.com/office/officeart/2005/8/layout/process3"/>
    <dgm:cxn modelId="{4EC0E806-8E0F-4FB9-9843-DD7E8492BFAB}" type="presParOf" srcId="{F89197D2-3BAF-4E41-B324-C389A1B4A9C7}" destId="{36C02503-7697-4EA7-95D5-0CF1AFCF7012}" srcOrd="1" destOrd="0" presId="urn:microsoft.com/office/officeart/2005/8/layout/process3"/>
    <dgm:cxn modelId="{A0F71FFC-BF6D-41D9-9DCF-F8556387A030}" type="presParOf" srcId="{F89197D2-3BAF-4E41-B324-C389A1B4A9C7}" destId="{325E7601-8475-4BBF-A858-33F4945E6F5F}" srcOrd="2" destOrd="0" presId="urn:microsoft.com/office/officeart/2005/8/layout/process3"/>
    <dgm:cxn modelId="{E62F4631-0741-4C53-8434-793B87A3B210}" type="presParOf" srcId="{9160253A-4057-40C1-9A1E-600068B6407B}" destId="{7821D408-04DF-47AE-91AF-2998579A00B6}" srcOrd="5" destOrd="0" presId="urn:microsoft.com/office/officeart/2005/8/layout/process3"/>
    <dgm:cxn modelId="{65D373D0-B7D4-48BD-B933-8201FF839C96}" type="presParOf" srcId="{7821D408-04DF-47AE-91AF-2998579A00B6}" destId="{C347601A-A1AD-4E50-9622-F25A2EDE127F}" srcOrd="0" destOrd="0" presId="urn:microsoft.com/office/officeart/2005/8/layout/process3"/>
    <dgm:cxn modelId="{C15C11B2-6C5C-4139-A6F0-A783924873F8}" type="presParOf" srcId="{9160253A-4057-40C1-9A1E-600068B6407B}" destId="{5B20F7D0-A317-4E27-A6D1-6B27DAA44592}" srcOrd="6" destOrd="0" presId="urn:microsoft.com/office/officeart/2005/8/layout/process3"/>
    <dgm:cxn modelId="{13EB0B50-4103-4EF4-B544-DA31824E8C8A}" type="presParOf" srcId="{5B20F7D0-A317-4E27-A6D1-6B27DAA44592}" destId="{9B7E227D-0589-4783-BD25-74DE51330927}" srcOrd="0" destOrd="0" presId="urn:microsoft.com/office/officeart/2005/8/layout/process3"/>
    <dgm:cxn modelId="{5EAD87DE-FEE5-47A2-B549-3A4EFABF6492}" type="presParOf" srcId="{5B20F7D0-A317-4E27-A6D1-6B27DAA44592}" destId="{207B1FD7-F624-4C42-9A98-66F80CA11835}" srcOrd="1" destOrd="0" presId="urn:microsoft.com/office/officeart/2005/8/layout/process3"/>
    <dgm:cxn modelId="{D0455F0C-6CF9-428F-89F7-7C243FB447B2}" type="presParOf" srcId="{5B20F7D0-A317-4E27-A6D1-6B27DAA44592}" destId="{2071009F-E380-48E7-A5DD-95784A1FDA34}" srcOrd="2" destOrd="0" presId="urn:microsoft.com/office/officeart/2005/8/layout/process3"/>
    <dgm:cxn modelId="{ED3345BC-5490-4ED5-BD71-A85A7DB86460}" type="presParOf" srcId="{9160253A-4057-40C1-9A1E-600068B6407B}" destId="{6ACFADEC-07FB-49D7-AD8D-54D43BC3D8AC}" srcOrd="7" destOrd="0" presId="urn:microsoft.com/office/officeart/2005/8/layout/process3"/>
    <dgm:cxn modelId="{B138ABE6-6848-40F7-AB92-B8323C775B69}" type="presParOf" srcId="{6ACFADEC-07FB-49D7-AD8D-54D43BC3D8AC}" destId="{2E127C32-0703-4165-9D01-ED06DBAB0946}" srcOrd="0" destOrd="0" presId="urn:microsoft.com/office/officeart/2005/8/layout/process3"/>
    <dgm:cxn modelId="{B5C045BE-9221-4E59-8171-BA53E5534B95}" type="presParOf" srcId="{9160253A-4057-40C1-9A1E-600068B6407B}" destId="{A1FF0376-8BD5-49DE-8745-DB650B9DE4D8}" srcOrd="8" destOrd="0" presId="urn:microsoft.com/office/officeart/2005/8/layout/process3"/>
    <dgm:cxn modelId="{A155B72F-469A-41E0-AA09-E33570CC2D3D}" type="presParOf" srcId="{A1FF0376-8BD5-49DE-8745-DB650B9DE4D8}" destId="{3DAB5FE0-B83C-4152-B0F3-C75F173D5281}" srcOrd="0" destOrd="0" presId="urn:microsoft.com/office/officeart/2005/8/layout/process3"/>
    <dgm:cxn modelId="{D480B8A3-FAE5-47E6-9CD8-661B9B179744}" type="presParOf" srcId="{A1FF0376-8BD5-49DE-8745-DB650B9DE4D8}" destId="{12AFFA99-3D57-4256-89C4-1AC533B5F87F}" srcOrd="1" destOrd="0" presId="urn:microsoft.com/office/officeart/2005/8/layout/process3"/>
    <dgm:cxn modelId="{2CBC3E58-383A-455B-8E78-8129C54F52CD}" type="presParOf" srcId="{A1FF0376-8BD5-49DE-8745-DB650B9DE4D8}" destId="{A02226E3-73F7-4AAC-9A73-A0698AC66544}" srcOrd="2" destOrd="0" presId="urn:microsoft.com/office/officeart/2005/8/layout/process3"/>
    <dgm:cxn modelId="{67094275-DB18-4D7F-8D06-7062D3C70D53}" type="presParOf" srcId="{9160253A-4057-40C1-9A1E-600068B6407B}" destId="{FC1FDF7B-C25E-42C7-96C0-73EB4B9BB9BE}" srcOrd="9" destOrd="0" presId="urn:microsoft.com/office/officeart/2005/8/layout/process3"/>
    <dgm:cxn modelId="{68B6FDE1-B627-49DC-ACD1-1FA75E62EDA5}" type="presParOf" srcId="{FC1FDF7B-C25E-42C7-96C0-73EB4B9BB9BE}" destId="{D627F2B5-7FD7-46AA-9E62-9BC96B69C5E8}" srcOrd="0" destOrd="0" presId="urn:microsoft.com/office/officeart/2005/8/layout/process3"/>
    <dgm:cxn modelId="{71F28D98-0288-494D-BBA9-4CEB77357E6D}" type="presParOf" srcId="{9160253A-4057-40C1-9A1E-600068B6407B}" destId="{4283B9DD-C37C-4BBE-BF3A-BA739340AA7C}" srcOrd="10" destOrd="0" presId="urn:microsoft.com/office/officeart/2005/8/layout/process3"/>
    <dgm:cxn modelId="{0DEA790D-B289-431D-B053-291E1ED57530}" type="presParOf" srcId="{4283B9DD-C37C-4BBE-BF3A-BA739340AA7C}" destId="{1DC84ACA-3781-479D-BAC6-1E06E5F30F33}" srcOrd="0" destOrd="0" presId="urn:microsoft.com/office/officeart/2005/8/layout/process3"/>
    <dgm:cxn modelId="{A761CBB7-AC5B-4CFF-A993-58ACA2078D96}" type="presParOf" srcId="{4283B9DD-C37C-4BBE-BF3A-BA739340AA7C}" destId="{2B99FCE4-23DE-4CBF-A523-6FBB4A2AA2CE}" srcOrd="1" destOrd="0" presId="urn:microsoft.com/office/officeart/2005/8/layout/process3"/>
    <dgm:cxn modelId="{2957D1FB-C17B-403E-B3CE-FCB0E879B182}" type="presParOf" srcId="{4283B9DD-C37C-4BBE-BF3A-BA739340AA7C}" destId="{AA015286-C0FE-426C-89CB-8F643BD1F78E}" srcOrd="2" destOrd="0" presId="urn:microsoft.com/office/officeart/2005/8/layout/process3"/>
    <dgm:cxn modelId="{7C788498-B576-45DC-BB45-66641705381A}" type="presParOf" srcId="{9160253A-4057-40C1-9A1E-600068B6407B}" destId="{1E3FC25E-C40C-44D0-A637-157BE98CD3A1}" srcOrd="11" destOrd="0" presId="urn:microsoft.com/office/officeart/2005/8/layout/process3"/>
    <dgm:cxn modelId="{8C5801BE-F4FF-4B39-8A5B-E09F6370B4F0}" type="presParOf" srcId="{1E3FC25E-C40C-44D0-A637-157BE98CD3A1}" destId="{D04CCFDE-E56D-41DF-8F92-D3EA6D2F0A23}" srcOrd="0" destOrd="0" presId="urn:microsoft.com/office/officeart/2005/8/layout/process3"/>
    <dgm:cxn modelId="{820A6240-9C14-4991-B86F-FAB043116BB9}" type="presParOf" srcId="{9160253A-4057-40C1-9A1E-600068B6407B}" destId="{432258DB-EE10-49B4-B4CE-DDFD1C95ED76}" srcOrd="12" destOrd="0" presId="urn:microsoft.com/office/officeart/2005/8/layout/process3"/>
    <dgm:cxn modelId="{C31DF184-4CE3-4790-AB30-E85C51ED97D5}" type="presParOf" srcId="{432258DB-EE10-49B4-B4CE-DDFD1C95ED76}" destId="{BC535F4C-1937-45D4-8E23-7E6CD84AE0E6}" srcOrd="0" destOrd="0" presId="urn:microsoft.com/office/officeart/2005/8/layout/process3"/>
    <dgm:cxn modelId="{5AFEB6AA-820E-4799-A5C9-137F25B9F3D8}" type="presParOf" srcId="{432258DB-EE10-49B4-B4CE-DDFD1C95ED76}" destId="{19D52E8C-E062-44EE-B4F5-24319366E5AB}" srcOrd="1" destOrd="0" presId="urn:microsoft.com/office/officeart/2005/8/layout/process3"/>
    <dgm:cxn modelId="{9627F093-E2A0-4069-9777-052E2373C813}" type="presParOf" srcId="{432258DB-EE10-49B4-B4CE-DDFD1C95ED76}" destId="{5F23B97B-BAE4-4169-9825-9C52EFDAB521}" srcOrd="2" destOrd="0" presId="urn:microsoft.com/office/officeart/2005/8/layout/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A043FB-7B31-4E87-A214-BD246CF46922}"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pt-PT"/>
        </a:p>
      </dgm:t>
    </dgm:pt>
    <dgm:pt modelId="{BDF3A815-6961-45CA-BE2E-D7A0723BACBE}">
      <dgm:prSet phldrT="[Texto]" phldr="0" custT="1"/>
      <dgm:spPr/>
      <dgm:t>
        <a:bodyPr/>
        <a:lstStyle/>
        <a:p>
          <a:pPr rtl="0"/>
          <a:r>
            <a:rPr lang="pt-PT" sz="800" dirty="0">
              <a:latin typeface="Arial"/>
            </a:rPr>
            <a:t>Artigo 16º</a:t>
          </a:r>
          <a:endParaRPr lang="pt-PT" sz="800" dirty="0"/>
        </a:p>
      </dgm:t>
    </dgm:pt>
    <dgm:pt modelId="{F3D1EA0C-F0B0-4B32-B635-1C8E4FB693F1}" type="parTrans" cxnId="{89B10C98-80D4-4E32-BF31-4B1169B66805}">
      <dgm:prSet/>
      <dgm:spPr/>
      <dgm:t>
        <a:bodyPr/>
        <a:lstStyle/>
        <a:p>
          <a:endParaRPr lang="pt-PT" sz="1800"/>
        </a:p>
      </dgm:t>
    </dgm:pt>
    <dgm:pt modelId="{E2E707E0-E357-4C2E-ACB5-DB9A937C94B2}" type="sibTrans" cxnId="{89B10C98-80D4-4E32-BF31-4B1169B66805}">
      <dgm:prSet custT="1"/>
      <dgm:spPr/>
      <dgm:t>
        <a:bodyPr/>
        <a:lstStyle/>
        <a:p>
          <a:endParaRPr lang="pt-PT" sz="600"/>
        </a:p>
      </dgm:t>
    </dgm:pt>
    <dgm:pt modelId="{A8F1CBD3-472F-453B-A38D-061F2C75EF25}">
      <dgm:prSet phldrT="[Texto]" phldr="0" custT="1"/>
      <dgm:spPr/>
      <dgm:t>
        <a:bodyPr/>
        <a:lstStyle/>
        <a:p>
          <a:pPr rtl="0"/>
          <a:r>
            <a:rPr lang="pt-PT" sz="800" dirty="0">
              <a:latin typeface="Arial"/>
            </a:rPr>
            <a:t>Direito a casar e construir família</a:t>
          </a:r>
          <a:endParaRPr lang="pt-PT" sz="800" dirty="0"/>
        </a:p>
      </dgm:t>
    </dgm:pt>
    <dgm:pt modelId="{ADEC8A07-45DE-42DA-A6C4-AB4AE83A4F06}" type="parTrans" cxnId="{26CF7EFD-B7C5-4E40-8A23-68DB9E871289}">
      <dgm:prSet/>
      <dgm:spPr/>
      <dgm:t>
        <a:bodyPr/>
        <a:lstStyle/>
        <a:p>
          <a:endParaRPr lang="pt-PT" sz="1800"/>
        </a:p>
      </dgm:t>
    </dgm:pt>
    <dgm:pt modelId="{3AD20FA2-255D-446B-81D3-205ADE26E4DF}" type="sibTrans" cxnId="{26CF7EFD-B7C5-4E40-8A23-68DB9E871289}">
      <dgm:prSet/>
      <dgm:spPr/>
      <dgm:t>
        <a:bodyPr/>
        <a:lstStyle/>
        <a:p>
          <a:endParaRPr lang="pt-PT" sz="1800"/>
        </a:p>
      </dgm:t>
    </dgm:pt>
    <dgm:pt modelId="{5645A812-26C2-4373-AB14-DA8461858B76}">
      <dgm:prSet phldrT="[Texto]" phldr="0" custT="1"/>
      <dgm:spPr/>
      <dgm:t>
        <a:bodyPr/>
        <a:lstStyle/>
        <a:p>
          <a:pPr rtl="0"/>
          <a:r>
            <a:rPr lang="pt-PT" sz="800">
              <a:latin typeface="Arial"/>
            </a:rPr>
            <a:t>Artigo 17º</a:t>
          </a:r>
          <a:endParaRPr lang="pt-PT" sz="800" dirty="0"/>
        </a:p>
      </dgm:t>
    </dgm:pt>
    <dgm:pt modelId="{449717D2-3148-4563-96FB-E7BC198ECFD0}" type="parTrans" cxnId="{FA205DF9-70E2-479F-87FC-C4076955BC5F}">
      <dgm:prSet/>
      <dgm:spPr/>
      <dgm:t>
        <a:bodyPr/>
        <a:lstStyle/>
        <a:p>
          <a:endParaRPr lang="pt-PT" sz="1800"/>
        </a:p>
      </dgm:t>
    </dgm:pt>
    <dgm:pt modelId="{96CB54C9-7B00-48A6-950F-0B54BCF4C97D}" type="sibTrans" cxnId="{FA205DF9-70E2-479F-87FC-C4076955BC5F}">
      <dgm:prSet custT="1"/>
      <dgm:spPr/>
      <dgm:t>
        <a:bodyPr/>
        <a:lstStyle/>
        <a:p>
          <a:endParaRPr lang="pt-PT" sz="600"/>
        </a:p>
      </dgm:t>
    </dgm:pt>
    <dgm:pt modelId="{53812425-4638-4D11-878A-1CFF9A48FD00}">
      <dgm:prSet phldrT="[Texto]" phldr="0" custT="1"/>
      <dgm:spPr/>
      <dgm:t>
        <a:bodyPr/>
        <a:lstStyle/>
        <a:p>
          <a:pPr rtl="0"/>
          <a:r>
            <a:rPr lang="pt-PT" sz="800" dirty="0">
              <a:latin typeface="Arial"/>
            </a:rPr>
            <a:t>Direito à propriedade</a:t>
          </a:r>
          <a:endParaRPr lang="pt-PT" sz="800" dirty="0"/>
        </a:p>
      </dgm:t>
    </dgm:pt>
    <dgm:pt modelId="{F1FC218E-7AA9-4F25-B96B-AE742BC57767}" type="parTrans" cxnId="{453F1D20-86FD-44C2-9A26-913F7402E209}">
      <dgm:prSet/>
      <dgm:spPr/>
      <dgm:t>
        <a:bodyPr/>
        <a:lstStyle/>
        <a:p>
          <a:endParaRPr lang="pt-PT" sz="1800"/>
        </a:p>
      </dgm:t>
    </dgm:pt>
    <dgm:pt modelId="{15DC6701-BEEE-42DF-A1DB-81FF7B9C9448}" type="sibTrans" cxnId="{453F1D20-86FD-44C2-9A26-913F7402E209}">
      <dgm:prSet/>
      <dgm:spPr/>
      <dgm:t>
        <a:bodyPr/>
        <a:lstStyle/>
        <a:p>
          <a:endParaRPr lang="pt-PT" sz="1800"/>
        </a:p>
      </dgm:t>
    </dgm:pt>
    <dgm:pt modelId="{D36BE9DB-9B42-4BF3-9482-1DBE14400DD4}">
      <dgm:prSet phldrT="[Texto]" phldr="0" custT="1"/>
      <dgm:spPr/>
      <dgm:t>
        <a:bodyPr/>
        <a:lstStyle/>
        <a:p>
          <a:pPr rtl="0"/>
          <a:r>
            <a:rPr lang="pt-PT" sz="800">
              <a:latin typeface="Arial"/>
            </a:rPr>
            <a:t>Artigo 18º</a:t>
          </a:r>
          <a:endParaRPr lang="pt-PT" sz="800"/>
        </a:p>
      </dgm:t>
    </dgm:pt>
    <dgm:pt modelId="{B30DD5D5-FEC1-4DD5-A959-AA8D349CFD19}" type="parTrans" cxnId="{E0BD54A4-C1AF-46F9-8D05-2D25F1A52410}">
      <dgm:prSet/>
      <dgm:spPr/>
      <dgm:t>
        <a:bodyPr/>
        <a:lstStyle/>
        <a:p>
          <a:endParaRPr lang="pt-PT" sz="1800"/>
        </a:p>
      </dgm:t>
    </dgm:pt>
    <dgm:pt modelId="{4CA1B126-419E-4639-BE84-05AC64B0F19B}" type="sibTrans" cxnId="{E0BD54A4-C1AF-46F9-8D05-2D25F1A52410}">
      <dgm:prSet custT="1"/>
      <dgm:spPr/>
      <dgm:t>
        <a:bodyPr/>
        <a:lstStyle/>
        <a:p>
          <a:endParaRPr lang="pt-PT" sz="600"/>
        </a:p>
      </dgm:t>
    </dgm:pt>
    <dgm:pt modelId="{5BB4E25D-8B0F-4C18-98FE-F11063C5BAAC}">
      <dgm:prSet phldrT="[Texto]" phldr="0" custT="1"/>
      <dgm:spPr/>
      <dgm:t>
        <a:bodyPr/>
        <a:lstStyle/>
        <a:p>
          <a:pPr rtl="0"/>
          <a:r>
            <a:rPr lang="pt-PT" sz="800" dirty="0">
              <a:latin typeface="Arial"/>
            </a:rPr>
            <a:t>Liberdade de pensamento consciência e religião</a:t>
          </a:r>
          <a:endParaRPr lang="pt-PT" sz="800" dirty="0"/>
        </a:p>
      </dgm:t>
    </dgm:pt>
    <dgm:pt modelId="{F62841C0-2291-498A-97AE-FDC20C82B47C}" type="parTrans" cxnId="{D831E613-9B40-4BA6-9302-1E141E1291AA}">
      <dgm:prSet/>
      <dgm:spPr/>
      <dgm:t>
        <a:bodyPr/>
        <a:lstStyle/>
        <a:p>
          <a:endParaRPr lang="pt-PT" sz="1800"/>
        </a:p>
      </dgm:t>
    </dgm:pt>
    <dgm:pt modelId="{9F21ACC7-95A8-454B-9E27-F2B32DCE0AAF}" type="sibTrans" cxnId="{D831E613-9B40-4BA6-9302-1E141E1291AA}">
      <dgm:prSet/>
      <dgm:spPr/>
      <dgm:t>
        <a:bodyPr/>
        <a:lstStyle/>
        <a:p>
          <a:endParaRPr lang="pt-PT" sz="1800"/>
        </a:p>
      </dgm:t>
    </dgm:pt>
    <dgm:pt modelId="{2B27D37B-7100-45CE-9F0E-2289EF98247E}">
      <dgm:prSet phldrT="[Texto]" phldr="0" custT="1"/>
      <dgm:spPr/>
      <dgm:t>
        <a:bodyPr/>
        <a:lstStyle/>
        <a:p>
          <a:pPr rtl="0"/>
          <a:r>
            <a:rPr lang="pt-PT" sz="800">
              <a:latin typeface="Arial"/>
            </a:rPr>
            <a:t>Artigo 19º</a:t>
          </a:r>
          <a:endParaRPr lang="pt-PT" sz="800"/>
        </a:p>
      </dgm:t>
    </dgm:pt>
    <dgm:pt modelId="{B53BA125-FC73-478B-BD29-72D84475E3FE}" type="parTrans" cxnId="{0385029E-EAD8-4B34-BE76-08614C68D993}">
      <dgm:prSet/>
      <dgm:spPr/>
      <dgm:t>
        <a:bodyPr/>
        <a:lstStyle/>
        <a:p>
          <a:endParaRPr lang="pt-PT" sz="1800"/>
        </a:p>
      </dgm:t>
    </dgm:pt>
    <dgm:pt modelId="{D3925A63-E208-4497-BFDF-75BF194976BF}" type="sibTrans" cxnId="{0385029E-EAD8-4B34-BE76-08614C68D993}">
      <dgm:prSet custT="1"/>
      <dgm:spPr/>
      <dgm:t>
        <a:bodyPr/>
        <a:lstStyle/>
        <a:p>
          <a:endParaRPr lang="pt-PT" sz="600"/>
        </a:p>
      </dgm:t>
    </dgm:pt>
    <dgm:pt modelId="{C92CDD1D-8CFA-40C4-B72D-388EE8D795FD}">
      <dgm:prSet phldrT="[Texto]" phldr="0" custT="1"/>
      <dgm:spPr/>
      <dgm:t>
        <a:bodyPr/>
        <a:lstStyle/>
        <a:p>
          <a:pPr rtl="0"/>
          <a:r>
            <a:rPr lang="pt-PT" sz="800" dirty="0">
              <a:latin typeface="Arial"/>
            </a:rPr>
            <a:t>Liberdade de opinião e de expressão</a:t>
          </a:r>
          <a:endParaRPr lang="pt-PT" sz="800" dirty="0"/>
        </a:p>
      </dgm:t>
    </dgm:pt>
    <dgm:pt modelId="{E05135DC-41F4-4E9E-9993-D6BFED5E8F08}" type="parTrans" cxnId="{CFC4D00E-6930-4737-88C7-5F3923E9E9AD}">
      <dgm:prSet/>
      <dgm:spPr/>
      <dgm:t>
        <a:bodyPr/>
        <a:lstStyle/>
        <a:p>
          <a:endParaRPr lang="pt-PT" sz="1800"/>
        </a:p>
      </dgm:t>
    </dgm:pt>
    <dgm:pt modelId="{50BA5006-7070-4830-A40F-E0AE02F0F6C1}" type="sibTrans" cxnId="{CFC4D00E-6930-4737-88C7-5F3923E9E9AD}">
      <dgm:prSet/>
      <dgm:spPr/>
      <dgm:t>
        <a:bodyPr/>
        <a:lstStyle/>
        <a:p>
          <a:endParaRPr lang="pt-PT" sz="1800"/>
        </a:p>
      </dgm:t>
    </dgm:pt>
    <dgm:pt modelId="{53F7780F-92F7-4065-BB46-CDFC0DEFF1AE}">
      <dgm:prSet phldrT="[Texto]" phldr="0" custT="1"/>
      <dgm:spPr/>
      <dgm:t>
        <a:bodyPr/>
        <a:lstStyle/>
        <a:p>
          <a:pPr rtl="0"/>
          <a:r>
            <a:rPr lang="pt-PT" sz="800">
              <a:latin typeface="Arial"/>
            </a:rPr>
            <a:t>Artigo 20º</a:t>
          </a:r>
          <a:endParaRPr lang="pt-PT" sz="800" dirty="0"/>
        </a:p>
      </dgm:t>
    </dgm:pt>
    <dgm:pt modelId="{1F5972FD-E7AD-4FDA-A9E2-D4981A871E91}" type="parTrans" cxnId="{A31D5142-5B04-448C-B9F0-D16B0361D904}">
      <dgm:prSet/>
      <dgm:spPr/>
      <dgm:t>
        <a:bodyPr/>
        <a:lstStyle/>
        <a:p>
          <a:endParaRPr lang="pt-PT" sz="1800"/>
        </a:p>
      </dgm:t>
    </dgm:pt>
    <dgm:pt modelId="{79CEB464-77D1-4C4A-A0F2-0B1F48A75F4E}" type="sibTrans" cxnId="{A31D5142-5B04-448C-B9F0-D16B0361D904}">
      <dgm:prSet custT="1"/>
      <dgm:spPr/>
      <dgm:t>
        <a:bodyPr/>
        <a:lstStyle/>
        <a:p>
          <a:endParaRPr lang="pt-PT" sz="600"/>
        </a:p>
      </dgm:t>
    </dgm:pt>
    <dgm:pt modelId="{974FD5B6-CCF2-45FE-B468-AD4EA70FBD92}">
      <dgm:prSet phldrT="[Texto]" phldr="0" custT="1"/>
      <dgm:spPr/>
      <dgm:t>
        <a:bodyPr/>
        <a:lstStyle/>
        <a:p>
          <a:pPr rtl="0"/>
          <a:r>
            <a:rPr lang="pt-PT" sz="800" dirty="0">
              <a:latin typeface="Arial"/>
            </a:rPr>
            <a:t>Liberdade de reunião e de associação</a:t>
          </a:r>
          <a:endParaRPr lang="pt-PT" sz="800" dirty="0"/>
        </a:p>
      </dgm:t>
    </dgm:pt>
    <dgm:pt modelId="{9D39A79C-3AB5-45F8-8A63-1D7C6E263C01}" type="parTrans" cxnId="{EB3AEE1D-91EC-42E1-8717-A7DE88D7E9E2}">
      <dgm:prSet/>
      <dgm:spPr/>
      <dgm:t>
        <a:bodyPr/>
        <a:lstStyle/>
        <a:p>
          <a:endParaRPr lang="pt-PT" sz="1800"/>
        </a:p>
      </dgm:t>
    </dgm:pt>
    <dgm:pt modelId="{6409DC08-1003-4F27-8002-9AC09B3843C0}" type="sibTrans" cxnId="{EB3AEE1D-91EC-42E1-8717-A7DE88D7E9E2}">
      <dgm:prSet/>
      <dgm:spPr/>
      <dgm:t>
        <a:bodyPr/>
        <a:lstStyle/>
        <a:p>
          <a:endParaRPr lang="pt-PT" sz="1800"/>
        </a:p>
      </dgm:t>
    </dgm:pt>
    <dgm:pt modelId="{E292C517-D592-4202-8FAF-8CCCA66DF05F}">
      <dgm:prSet phldrT="[Texto]" phldr="0" custT="1"/>
      <dgm:spPr/>
      <dgm:t>
        <a:bodyPr/>
        <a:lstStyle/>
        <a:p>
          <a:pPr rtl="0"/>
          <a:r>
            <a:rPr lang="pt-PT" sz="800" dirty="0">
              <a:latin typeface="Arial"/>
            </a:rPr>
            <a:t>Artigo 21º</a:t>
          </a:r>
          <a:endParaRPr lang="pt-PT" sz="800" dirty="0"/>
        </a:p>
      </dgm:t>
    </dgm:pt>
    <dgm:pt modelId="{545E9A3E-0230-43BD-AAF3-FAAF7B772AC1}" type="parTrans" cxnId="{FCFA7778-C379-4BF7-B476-69AA48367E8D}">
      <dgm:prSet/>
      <dgm:spPr/>
      <dgm:t>
        <a:bodyPr/>
        <a:lstStyle/>
        <a:p>
          <a:endParaRPr lang="pt-PT" sz="1800"/>
        </a:p>
      </dgm:t>
    </dgm:pt>
    <dgm:pt modelId="{9D326D7A-DD1D-4E02-8054-9D771B24C1EE}" type="sibTrans" cxnId="{FCFA7778-C379-4BF7-B476-69AA48367E8D}">
      <dgm:prSet/>
      <dgm:spPr/>
      <dgm:t>
        <a:bodyPr/>
        <a:lstStyle/>
        <a:p>
          <a:endParaRPr lang="pt-PT" sz="1800"/>
        </a:p>
      </dgm:t>
    </dgm:pt>
    <dgm:pt modelId="{EE4C3B97-C105-4948-8ADE-4F2AF948FEDC}">
      <dgm:prSet phldrT="[Texto]" phldr="0" custT="1"/>
      <dgm:spPr/>
      <dgm:t>
        <a:bodyPr/>
        <a:lstStyle/>
        <a:p>
          <a:pPr rtl="0"/>
          <a:r>
            <a:rPr lang="pt-PT" sz="800" dirty="0">
              <a:latin typeface="Arial"/>
            </a:rPr>
            <a:t>Direito a participar no governo e em eleições livres</a:t>
          </a:r>
          <a:endParaRPr lang="pt-PT" sz="800" dirty="0"/>
        </a:p>
      </dgm:t>
    </dgm:pt>
    <dgm:pt modelId="{68DCFD00-F450-4D6B-931A-1EE91FC51373}" type="parTrans" cxnId="{4070202E-FD97-4D52-9ABC-368FD097A50A}">
      <dgm:prSet/>
      <dgm:spPr/>
      <dgm:t>
        <a:bodyPr/>
        <a:lstStyle/>
        <a:p>
          <a:endParaRPr lang="pt-PT" sz="1800"/>
        </a:p>
      </dgm:t>
    </dgm:pt>
    <dgm:pt modelId="{072AF94A-E156-4F65-B153-1732E4681343}" type="sibTrans" cxnId="{4070202E-FD97-4D52-9ABC-368FD097A50A}">
      <dgm:prSet/>
      <dgm:spPr/>
      <dgm:t>
        <a:bodyPr/>
        <a:lstStyle/>
        <a:p>
          <a:endParaRPr lang="pt-PT" sz="1800"/>
        </a:p>
      </dgm:t>
    </dgm:pt>
    <dgm:pt modelId="{3A01D064-42B4-412E-B1EC-C17638FA6ADF}">
      <dgm:prSet phldrT="[Texto]" phldr="0" custT="1"/>
      <dgm:spPr/>
      <dgm:t>
        <a:bodyPr/>
        <a:lstStyle/>
        <a:p>
          <a:pPr rtl="0"/>
          <a:r>
            <a:rPr lang="pt-PT" sz="800" dirty="0"/>
            <a:t>Artigo 15º</a:t>
          </a:r>
        </a:p>
      </dgm:t>
    </dgm:pt>
    <dgm:pt modelId="{57C19871-C5E9-4821-AE25-A95C124135FA}" type="parTrans" cxnId="{D89E80D0-533D-4D64-BB92-A100046D26E5}">
      <dgm:prSet/>
      <dgm:spPr/>
      <dgm:t>
        <a:bodyPr/>
        <a:lstStyle/>
        <a:p>
          <a:endParaRPr lang="pt-PT" sz="1800"/>
        </a:p>
      </dgm:t>
    </dgm:pt>
    <dgm:pt modelId="{1B0490F6-9BC3-4E3C-9B2C-97B0675C045B}" type="sibTrans" cxnId="{D89E80D0-533D-4D64-BB92-A100046D26E5}">
      <dgm:prSet custT="1"/>
      <dgm:spPr/>
      <dgm:t>
        <a:bodyPr/>
        <a:lstStyle/>
        <a:p>
          <a:endParaRPr lang="pt-PT" sz="600"/>
        </a:p>
      </dgm:t>
    </dgm:pt>
    <dgm:pt modelId="{F61F1430-035A-40D7-9037-EDE5B12DE62E}">
      <dgm:prSet phldrT="[Texto]" phldr="0" custT="1"/>
      <dgm:spPr/>
      <dgm:t>
        <a:bodyPr/>
        <a:lstStyle/>
        <a:p>
          <a:pPr rtl="0"/>
          <a:r>
            <a:rPr lang="pt-PT" sz="800" dirty="0"/>
            <a:t>Direito a uma nacionalidade e liberdade para a mudar</a:t>
          </a:r>
        </a:p>
      </dgm:t>
    </dgm:pt>
    <dgm:pt modelId="{2EF3989A-B371-416A-A4E1-D26B7F9B3BE3}" type="parTrans" cxnId="{19E6E008-C78B-436A-87B8-3A3826DC4C37}">
      <dgm:prSet/>
      <dgm:spPr/>
      <dgm:t>
        <a:bodyPr/>
        <a:lstStyle/>
        <a:p>
          <a:endParaRPr lang="pt-PT" sz="1800"/>
        </a:p>
      </dgm:t>
    </dgm:pt>
    <dgm:pt modelId="{B16BC721-6119-4300-AFE9-57AD9D08452B}" type="sibTrans" cxnId="{19E6E008-C78B-436A-87B8-3A3826DC4C37}">
      <dgm:prSet/>
      <dgm:spPr/>
      <dgm:t>
        <a:bodyPr/>
        <a:lstStyle/>
        <a:p>
          <a:endParaRPr lang="pt-PT" sz="1800"/>
        </a:p>
      </dgm:t>
    </dgm:pt>
    <dgm:pt modelId="{9160253A-4057-40C1-9A1E-600068B6407B}" type="pres">
      <dgm:prSet presAssocID="{01A043FB-7B31-4E87-A214-BD246CF46922}" presName="linearFlow" presStyleCnt="0">
        <dgm:presLayoutVars>
          <dgm:dir/>
          <dgm:animLvl val="lvl"/>
          <dgm:resizeHandles val="exact"/>
        </dgm:presLayoutVars>
      </dgm:prSet>
      <dgm:spPr/>
    </dgm:pt>
    <dgm:pt modelId="{6374A79E-274E-44BD-89F0-6EF50C74E622}" type="pres">
      <dgm:prSet presAssocID="{3A01D064-42B4-412E-B1EC-C17638FA6ADF}" presName="composite" presStyleCnt="0"/>
      <dgm:spPr/>
    </dgm:pt>
    <dgm:pt modelId="{EDBE8FC6-4A2E-492A-BE1B-C23866114BCC}" type="pres">
      <dgm:prSet presAssocID="{3A01D064-42B4-412E-B1EC-C17638FA6ADF}" presName="parTx" presStyleLbl="node1" presStyleIdx="0" presStyleCnt="7">
        <dgm:presLayoutVars>
          <dgm:chMax val="0"/>
          <dgm:chPref val="0"/>
          <dgm:bulletEnabled val="1"/>
        </dgm:presLayoutVars>
      </dgm:prSet>
      <dgm:spPr/>
    </dgm:pt>
    <dgm:pt modelId="{17F01F65-C434-44B4-8638-6A992EC95EE3}" type="pres">
      <dgm:prSet presAssocID="{3A01D064-42B4-412E-B1EC-C17638FA6ADF}" presName="parSh" presStyleLbl="node1" presStyleIdx="0" presStyleCnt="7"/>
      <dgm:spPr/>
    </dgm:pt>
    <dgm:pt modelId="{9747879C-1A8E-4967-84DE-3461D99E0227}" type="pres">
      <dgm:prSet presAssocID="{3A01D064-42B4-412E-B1EC-C17638FA6ADF}" presName="desTx" presStyleLbl="fgAcc1" presStyleIdx="0" presStyleCnt="7">
        <dgm:presLayoutVars>
          <dgm:bulletEnabled val="1"/>
        </dgm:presLayoutVars>
      </dgm:prSet>
      <dgm:spPr/>
    </dgm:pt>
    <dgm:pt modelId="{2FA757DB-1AB6-4392-B29C-277D13E13F16}" type="pres">
      <dgm:prSet presAssocID="{1B0490F6-9BC3-4E3C-9B2C-97B0675C045B}" presName="sibTrans" presStyleLbl="sibTrans2D1" presStyleIdx="0" presStyleCnt="6"/>
      <dgm:spPr/>
    </dgm:pt>
    <dgm:pt modelId="{00BFA359-1E77-453B-8513-BC1102998D6E}" type="pres">
      <dgm:prSet presAssocID="{1B0490F6-9BC3-4E3C-9B2C-97B0675C045B}" presName="connTx" presStyleLbl="sibTrans2D1" presStyleIdx="0" presStyleCnt="6"/>
      <dgm:spPr/>
    </dgm:pt>
    <dgm:pt modelId="{3B7059E2-A76F-4A64-A197-E06B973FE2F8}" type="pres">
      <dgm:prSet presAssocID="{BDF3A815-6961-45CA-BE2E-D7A0723BACBE}" presName="composite" presStyleCnt="0"/>
      <dgm:spPr/>
    </dgm:pt>
    <dgm:pt modelId="{42555CD8-CFEB-4560-B0AE-75CCA9E44A8E}" type="pres">
      <dgm:prSet presAssocID="{BDF3A815-6961-45CA-BE2E-D7A0723BACBE}" presName="parTx" presStyleLbl="node1" presStyleIdx="0" presStyleCnt="7">
        <dgm:presLayoutVars>
          <dgm:chMax val="0"/>
          <dgm:chPref val="0"/>
          <dgm:bulletEnabled val="1"/>
        </dgm:presLayoutVars>
      </dgm:prSet>
      <dgm:spPr/>
    </dgm:pt>
    <dgm:pt modelId="{6FB07040-4CBB-47B6-9C83-679F9BADFDFE}" type="pres">
      <dgm:prSet presAssocID="{BDF3A815-6961-45CA-BE2E-D7A0723BACBE}" presName="parSh" presStyleLbl="node1" presStyleIdx="1" presStyleCnt="7"/>
      <dgm:spPr/>
    </dgm:pt>
    <dgm:pt modelId="{BBDE6817-2290-4CAA-80D4-EF8B04BFC5CF}" type="pres">
      <dgm:prSet presAssocID="{BDF3A815-6961-45CA-BE2E-D7A0723BACBE}" presName="desTx" presStyleLbl="fgAcc1" presStyleIdx="1" presStyleCnt="7">
        <dgm:presLayoutVars>
          <dgm:bulletEnabled val="1"/>
        </dgm:presLayoutVars>
      </dgm:prSet>
      <dgm:spPr/>
    </dgm:pt>
    <dgm:pt modelId="{BE27B71B-4AC8-4A5F-9766-A2188352B421}" type="pres">
      <dgm:prSet presAssocID="{E2E707E0-E357-4C2E-ACB5-DB9A937C94B2}" presName="sibTrans" presStyleLbl="sibTrans2D1" presStyleIdx="1" presStyleCnt="6"/>
      <dgm:spPr/>
    </dgm:pt>
    <dgm:pt modelId="{0640BEDE-9BCD-4E16-AE64-3DDC444A80C6}" type="pres">
      <dgm:prSet presAssocID="{E2E707E0-E357-4C2E-ACB5-DB9A937C94B2}" presName="connTx" presStyleLbl="sibTrans2D1" presStyleIdx="1" presStyleCnt="6"/>
      <dgm:spPr/>
    </dgm:pt>
    <dgm:pt modelId="{1AC4E81E-48A3-4DAB-9E7F-981BABE01CA6}" type="pres">
      <dgm:prSet presAssocID="{5645A812-26C2-4373-AB14-DA8461858B76}" presName="composite" presStyleCnt="0"/>
      <dgm:spPr/>
    </dgm:pt>
    <dgm:pt modelId="{2D10FFFD-2F6B-428C-8117-9E6CAA85E0C3}" type="pres">
      <dgm:prSet presAssocID="{5645A812-26C2-4373-AB14-DA8461858B76}" presName="parTx" presStyleLbl="node1" presStyleIdx="1" presStyleCnt="7">
        <dgm:presLayoutVars>
          <dgm:chMax val="0"/>
          <dgm:chPref val="0"/>
          <dgm:bulletEnabled val="1"/>
        </dgm:presLayoutVars>
      </dgm:prSet>
      <dgm:spPr/>
    </dgm:pt>
    <dgm:pt modelId="{6568ACC3-ABD9-481C-A4A2-B90C9F26C561}" type="pres">
      <dgm:prSet presAssocID="{5645A812-26C2-4373-AB14-DA8461858B76}" presName="parSh" presStyleLbl="node1" presStyleIdx="2" presStyleCnt="7"/>
      <dgm:spPr/>
    </dgm:pt>
    <dgm:pt modelId="{D8F99107-ED56-458D-AFF7-7E8A0EA23741}" type="pres">
      <dgm:prSet presAssocID="{5645A812-26C2-4373-AB14-DA8461858B76}" presName="desTx" presStyleLbl="fgAcc1" presStyleIdx="2" presStyleCnt="7">
        <dgm:presLayoutVars>
          <dgm:bulletEnabled val="1"/>
        </dgm:presLayoutVars>
      </dgm:prSet>
      <dgm:spPr/>
    </dgm:pt>
    <dgm:pt modelId="{FA9300A3-220B-4ADD-A15B-F7C7194B967A}" type="pres">
      <dgm:prSet presAssocID="{96CB54C9-7B00-48A6-950F-0B54BCF4C97D}" presName="sibTrans" presStyleLbl="sibTrans2D1" presStyleIdx="2" presStyleCnt="6"/>
      <dgm:spPr/>
    </dgm:pt>
    <dgm:pt modelId="{BF45F555-1181-4FCE-91F2-FFF5F0454B82}" type="pres">
      <dgm:prSet presAssocID="{96CB54C9-7B00-48A6-950F-0B54BCF4C97D}" presName="connTx" presStyleLbl="sibTrans2D1" presStyleIdx="2" presStyleCnt="6"/>
      <dgm:spPr/>
    </dgm:pt>
    <dgm:pt modelId="{4CF98480-D4D7-4B9D-8E04-BE8B396D95F1}" type="pres">
      <dgm:prSet presAssocID="{D36BE9DB-9B42-4BF3-9482-1DBE14400DD4}" presName="composite" presStyleCnt="0"/>
      <dgm:spPr/>
    </dgm:pt>
    <dgm:pt modelId="{F7B0A950-2C00-4852-A319-39E99AA6123D}" type="pres">
      <dgm:prSet presAssocID="{D36BE9DB-9B42-4BF3-9482-1DBE14400DD4}" presName="parTx" presStyleLbl="node1" presStyleIdx="2" presStyleCnt="7">
        <dgm:presLayoutVars>
          <dgm:chMax val="0"/>
          <dgm:chPref val="0"/>
          <dgm:bulletEnabled val="1"/>
        </dgm:presLayoutVars>
      </dgm:prSet>
      <dgm:spPr/>
    </dgm:pt>
    <dgm:pt modelId="{81053797-CEEC-4BEC-A6EF-04968E078FAA}" type="pres">
      <dgm:prSet presAssocID="{D36BE9DB-9B42-4BF3-9482-1DBE14400DD4}" presName="parSh" presStyleLbl="node1" presStyleIdx="3" presStyleCnt="7"/>
      <dgm:spPr/>
    </dgm:pt>
    <dgm:pt modelId="{F7072660-CF22-47F9-A59B-EBF631C03A40}" type="pres">
      <dgm:prSet presAssocID="{D36BE9DB-9B42-4BF3-9482-1DBE14400DD4}" presName="desTx" presStyleLbl="fgAcc1" presStyleIdx="3" presStyleCnt="7">
        <dgm:presLayoutVars>
          <dgm:bulletEnabled val="1"/>
        </dgm:presLayoutVars>
      </dgm:prSet>
      <dgm:spPr/>
    </dgm:pt>
    <dgm:pt modelId="{7580BF8F-C065-4D45-BE63-5DF180E0F0CC}" type="pres">
      <dgm:prSet presAssocID="{4CA1B126-419E-4639-BE84-05AC64B0F19B}" presName="sibTrans" presStyleLbl="sibTrans2D1" presStyleIdx="3" presStyleCnt="6"/>
      <dgm:spPr/>
    </dgm:pt>
    <dgm:pt modelId="{69782724-5724-4AA3-9134-8F88110E9A13}" type="pres">
      <dgm:prSet presAssocID="{4CA1B126-419E-4639-BE84-05AC64B0F19B}" presName="connTx" presStyleLbl="sibTrans2D1" presStyleIdx="3" presStyleCnt="6"/>
      <dgm:spPr/>
    </dgm:pt>
    <dgm:pt modelId="{B951959D-A312-4756-AB50-07D09BBE1E51}" type="pres">
      <dgm:prSet presAssocID="{2B27D37B-7100-45CE-9F0E-2289EF98247E}" presName="composite" presStyleCnt="0"/>
      <dgm:spPr/>
    </dgm:pt>
    <dgm:pt modelId="{E5AFD463-D901-4C4B-8E35-E5B854D035F5}" type="pres">
      <dgm:prSet presAssocID="{2B27D37B-7100-45CE-9F0E-2289EF98247E}" presName="parTx" presStyleLbl="node1" presStyleIdx="3" presStyleCnt="7">
        <dgm:presLayoutVars>
          <dgm:chMax val="0"/>
          <dgm:chPref val="0"/>
          <dgm:bulletEnabled val="1"/>
        </dgm:presLayoutVars>
      </dgm:prSet>
      <dgm:spPr/>
    </dgm:pt>
    <dgm:pt modelId="{5E7E7D3C-28FF-443F-8EE9-187B68CCEFEC}" type="pres">
      <dgm:prSet presAssocID="{2B27D37B-7100-45CE-9F0E-2289EF98247E}" presName="parSh" presStyleLbl="node1" presStyleIdx="4" presStyleCnt="7"/>
      <dgm:spPr/>
    </dgm:pt>
    <dgm:pt modelId="{35A68A6E-8AE7-4EB9-A153-C88E1196C2CF}" type="pres">
      <dgm:prSet presAssocID="{2B27D37B-7100-45CE-9F0E-2289EF98247E}" presName="desTx" presStyleLbl="fgAcc1" presStyleIdx="4" presStyleCnt="7">
        <dgm:presLayoutVars>
          <dgm:bulletEnabled val="1"/>
        </dgm:presLayoutVars>
      </dgm:prSet>
      <dgm:spPr/>
    </dgm:pt>
    <dgm:pt modelId="{DCC15E40-27F2-4AB1-BB9A-AB04138D25C4}" type="pres">
      <dgm:prSet presAssocID="{D3925A63-E208-4497-BFDF-75BF194976BF}" presName="sibTrans" presStyleLbl="sibTrans2D1" presStyleIdx="4" presStyleCnt="6"/>
      <dgm:spPr/>
    </dgm:pt>
    <dgm:pt modelId="{66471865-A53C-49E9-8DE6-458A8B0BFF9E}" type="pres">
      <dgm:prSet presAssocID="{D3925A63-E208-4497-BFDF-75BF194976BF}" presName="connTx" presStyleLbl="sibTrans2D1" presStyleIdx="4" presStyleCnt="6"/>
      <dgm:spPr/>
    </dgm:pt>
    <dgm:pt modelId="{B6192AF2-61F3-4AD6-9BB8-7DC69599435D}" type="pres">
      <dgm:prSet presAssocID="{53F7780F-92F7-4065-BB46-CDFC0DEFF1AE}" presName="composite" presStyleCnt="0"/>
      <dgm:spPr/>
    </dgm:pt>
    <dgm:pt modelId="{1FF5BC9C-AA7F-42BB-94FF-18522CAD5056}" type="pres">
      <dgm:prSet presAssocID="{53F7780F-92F7-4065-BB46-CDFC0DEFF1AE}" presName="parTx" presStyleLbl="node1" presStyleIdx="4" presStyleCnt="7">
        <dgm:presLayoutVars>
          <dgm:chMax val="0"/>
          <dgm:chPref val="0"/>
          <dgm:bulletEnabled val="1"/>
        </dgm:presLayoutVars>
      </dgm:prSet>
      <dgm:spPr/>
    </dgm:pt>
    <dgm:pt modelId="{43926EDE-0C03-4EDA-8126-01F46CD23965}" type="pres">
      <dgm:prSet presAssocID="{53F7780F-92F7-4065-BB46-CDFC0DEFF1AE}" presName="parSh" presStyleLbl="node1" presStyleIdx="5" presStyleCnt="7"/>
      <dgm:spPr/>
    </dgm:pt>
    <dgm:pt modelId="{C36F0E4F-6CE8-42A3-868C-F4C9ADB0A9DD}" type="pres">
      <dgm:prSet presAssocID="{53F7780F-92F7-4065-BB46-CDFC0DEFF1AE}" presName="desTx" presStyleLbl="fgAcc1" presStyleIdx="5" presStyleCnt="7">
        <dgm:presLayoutVars>
          <dgm:bulletEnabled val="1"/>
        </dgm:presLayoutVars>
      </dgm:prSet>
      <dgm:spPr/>
    </dgm:pt>
    <dgm:pt modelId="{BF57F8F9-7D1B-426C-8232-7D71447AC5C5}" type="pres">
      <dgm:prSet presAssocID="{79CEB464-77D1-4C4A-A0F2-0B1F48A75F4E}" presName="sibTrans" presStyleLbl="sibTrans2D1" presStyleIdx="5" presStyleCnt="6"/>
      <dgm:spPr/>
    </dgm:pt>
    <dgm:pt modelId="{420F4D35-9976-4FB3-9819-CD085ACF7A8F}" type="pres">
      <dgm:prSet presAssocID="{79CEB464-77D1-4C4A-A0F2-0B1F48A75F4E}" presName="connTx" presStyleLbl="sibTrans2D1" presStyleIdx="5" presStyleCnt="6"/>
      <dgm:spPr/>
    </dgm:pt>
    <dgm:pt modelId="{E0FF7CB3-6397-49D7-A8BF-EB9C1658780F}" type="pres">
      <dgm:prSet presAssocID="{E292C517-D592-4202-8FAF-8CCCA66DF05F}" presName="composite" presStyleCnt="0"/>
      <dgm:spPr/>
    </dgm:pt>
    <dgm:pt modelId="{167A2E51-9E1E-4848-B0D2-F560EFB0B52A}" type="pres">
      <dgm:prSet presAssocID="{E292C517-D592-4202-8FAF-8CCCA66DF05F}" presName="parTx" presStyleLbl="node1" presStyleIdx="5" presStyleCnt="7">
        <dgm:presLayoutVars>
          <dgm:chMax val="0"/>
          <dgm:chPref val="0"/>
          <dgm:bulletEnabled val="1"/>
        </dgm:presLayoutVars>
      </dgm:prSet>
      <dgm:spPr/>
    </dgm:pt>
    <dgm:pt modelId="{9E6DF1A0-ACCD-4E9D-AAF9-248984C8DE65}" type="pres">
      <dgm:prSet presAssocID="{E292C517-D592-4202-8FAF-8CCCA66DF05F}" presName="parSh" presStyleLbl="node1" presStyleIdx="6" presStyleCnt="7"/>
      <dgm:spPr/>
    </dgm:pt>
    <dgm:pt modelId="{64120942-CDAF-425C-99AC-775E57C45426}" type="pres">
      <dgm:prSet presAssocID="{E292C517-D592-4202-8FAF-8CCCA66DF05F}" presName="desTx" presStyleLbl="fgAcc1" presStyleIdx="6" presStyleCnt="7">
        <dgm:presLayoutVars>
          <dgm:bulletEnabled val="1"/>
        </dgm:presLayoutVars>
      </dgm:prSet>
      <dgm:spPr/>
    </dgm:pt>
  </dgm:ptLst>
  <dgm:cxnLst>
    <dgm:cxn modelId="{47908100-EDC8-4675-9BF4-1A4327D86550}" type="presOf" srcId="{5645A812-26C2-4373-AB14-DA8461858B76}" destId="{2D10FFFD-2F6B-428C-8117-9E6CAA85E0C3}" srcOrd="0" destOrd="0" presId="urn:microsoft.com/office/officeart/2005/8/layout/process3"/>
    <dgm:cxn modelId="{E2E81A01-EC67-43AB-9588-32FFAFA032F0}" type="presOf" srcId="{E292C517-D592-4202-8FAF-8CCCA66DF05F}" destId="{9E6DF1A0-ACCD-4E9D-AAF9-248984C8DE65}" srcOrd="1" destOrd="0" presId="urn:microsoft.com/office/officeart/2005/8/layout/process3"/>
    <dgm:cxn modelId="{5062AD07-E0A3-4F13-B4B9-B10B9BA8171C}" type="presOf" srcId="{79CEB464-77D1-4C4A-A0F2-0B1F48A75F4E}" destId="{420F4D35-9976-4FB3-9819-CD085ACF7A8F}" srcOrd="1" destOrd="0" presId="urn:microsoft.com/office/officeart/2005/8/layout/process3"/>
    <dgm:cxn modelId="{AEE80B08-0C7E-48C8-9649-34F43CB51F2C}" type="presOf" srcId="{D3925A63-E208-4497-BFDF-75BF194976BF}" destId="{DCC15E40-27F2-4AB1-BB9A-AB04138D25C4}" srcOrd="0" destOrd="0" presId="urn:microsoft.com/office/officeart/2005/8/layout/process3"/>
    <dgm:cxn modelId="{19E6E008-C78B-436A-87B8-3A3826DC4C37}" srcId="{3A01D064-42B4-412E-B1EC-C17638FA6ADF}" destId="{F61F1430-035A-40D7-9037-EDE5B12DE62E}" srcOrd="0" destOrd="0" parTransId="{2EF3989A-B371-416A-A4E1-D26B7F9B3BE3}" sibTransId="{B16BC721-6119-4300-AFE9-57AD9D08452B}"/>
    <dgm:cxn modelId="{CFC4D00E-6930-4737-88C7-5F3923E9E9AD}" srcId="{2B27D37B-7100-45CE-9F0E-2289EF98247E}" destId="{C92CDD1D-8CFA-40C4-B72D-388EE8D795FD}" srcOrd="0" destOrd="0" parTransId="{E05135DC-41F4-4E9E-9993-D6BFED5E8F08}" sibTransId="{50BA5006-7070-4830-A40F-E0AE02F0F6C1}"/>
    <dgm:cxn modelId="{D831E613-9B40-4BA6-9302-1E141E1291AA}" srcId="{D36BE9DB-9B42-4BF3-9482-1DBE14400DD4}" destId="{5BB4E25D-8B0F-4C18-98FE-F11063C5BAAC}" srcOrd="0" destOrd="0" parTransId="{F62841C0-2291-498A-97AE-FDC20C82B47C}" sibTransId="{9F21ACC7-95A8-454B-9E27-F2B32DCE0AAF}"/>
    <dgm:cxn modelId="{8785AB17-CE6E-4464-91A9-2FC409CD242B}" type="presOf" srcId="{2B27D37B-7100-45CE-9F0E-2289EF98247E}" destId="{E5AFD463-D901-4C4B-8E35-E5B854D035F5}" srcOrd="0" destOrd="0" presId="urn:microsoft.com/office/officeart/2005/8/layout/process3"/>
    <dgm:cxn modelId="{EB3AEE1D-91EC-42E1-8717-A7DE88D7E9E2}" srcId="{53F7780F-92F7-4065-BB46-CDFC0DEFF1AE}" destId="{974FD5B6-CCF2-45FE-B468-AD4EA70FBD92}" srcOrd="0" destOrd="0" parTransId="{9D39A79C-3AB5-45F8-8A63-1D7C6E263C01}" sibTransId="{6409DC08-1003-4F27-8002-9AC09B3843C0}"/>
    <dgm:cxn modelId="{453F1D20-86FD-44C2-9A26-913F7402E209}" srcId="{5645A812-26C2-4373-AB14-DA8461858B76}" destId="{53812425-4638-4D11-878A-1CFF9A48FD00}" srcOrd="0" destOrd="0" parTransId="{F1FC218E-7AA9-4F25-B96B-AE742BC57767}" sibTransId="{15DC6701-BEEE-42DF-A1DB-81FF7B9C9448}"/>
    <dgm:cxn modelId="{B41ACD23-B129-44F1-9E32-357B647D8696}" type="presOf" srcId="{E2E707E0-E357-4C2E-ACB5-DB9A937C94B2}" destId="{BE27B71B-4AC8-4A5F-9766-A2188352B421}" srcOrd="0" destOrd="0" presId="urn:microsoft.com/office/officeart/2005/8/layout/process3"/>
    <dgm:cxn modelId="{4070202E-FD97-4D52-9ABC-368FD097A50A}" srcId="{E292C517-D592-4202-8FAF-8CCCA66DF05F}" destId="{EE4C3B97-C105-4948-8ADE-4F2AF948FEDC}" srcOrd="0" destOrd="0" parTransId="{68DCFD00-F450-4D6B-931A-1EE91FC51373}" sibTransId="{072AF94A-E156-4F65-B153-1732E4681343}"/>
    <dgm:cxn modelId="{B37BBB2E-9E5E-4D32-BC40-A6D403181276}" type="presOf" srcId="{A8F1CBD3-472F-453B-A38D-061F2C75EF25}" destId="{BBDE6817-2290-4CAA-80D4-EF8B04BFC5CF}" srcOrd="0" destOrd="0" presId="urn:microsoft.com/office/officeart/2005/8/layout/process3"/>
    <dgm:cxn modelId="{AED46636-EC89-435B-84F8-542218509080}" type="presOf" srcId="{53F7780F-92F7-4065-BB46-CDFC0DEFF1AE}" destId="{43926EDE-0C03-4EDA-8126-01F46CD23965}" srcOrd="1" destOrd="0" presId="urn:microsoft.com/office/officeart/2005/8/layout/process3"/>
    <dgm:cxn modelId="{62D31F3E-DE6A-44F7-AE45-45A1D99FDFF8}" type="presOf" srcId="{D36BE9DB-9B42-4BF3-9482-1DBE14400DD4}" destId="{81053797-CEEC-4BEC-A6EF-04968E078FAA}" srcOrd="1" destOrd="0" presId="urn:microsoft.com/office/officeart/2005/8/layout/process3"/>
    <dgm:cxn modelId="{A31D5142-5B04-448C-B9F0-D16B0361D904}" srcId="{01A043FB-7B31-4E87-A214-BD246CF46922}" destId="{53F7780F-92F7-4065-BB46-CDFC0DEFF1AE}" srcOrd="5" destOrd="0" parTransId="{1F5972FD-E7AD-4FDA-A9E2-D4981A871E91}" sibTransId="{79CEB464-77D1-4C4A-A0F2-0B1F48A75F4E}"/>
    <dgm:cxn modelId="{D01DE250-E126-4E4F-B851-EDD713746509}" type="presOf" srcId="{4CA1B126-419E-4639-BE84-05AC64B0F19B}" destId="{7580BF8F-C065-4D45-BE63-5DF180E0F0CC}" srcOrd="0" destOrd="0" presId="urn:microsoft.com/office/officeart/2005/8/layout/process3"/>
    <dgm:cxn modelId="{E3E33972-9920-4582-A2FE-3FB5A56E05E5}" type="presOf" srcId="{01A043FB-7B31-4E87-A214-BD246CF46922}" destId="{9160253A-4057-40C1-9A1E-600068B6407B}" srcOrd="0" destOrd="0" presId="urn:microsoft.com/office/officeart/2005/8/layout/process3"/>
    <dgm:cxn modelId="{17015174-F097-43FD-A391-2364B5ED5099}" type="presOf" srcId="{D36BE9DB-9B42-4BF3-9482-1DBE14400DD4}" destId="{F7B0A950-2C00-4852-A319-39E99AA6123D}" srcOrd="0" destOrd="0" presId="urn:microsoft.com/office/officeart/2005/8/layout/process3"/>
    <dgm:cxn modelId="{D6D4AC54-F47A-49C1-B38F-BFDD3663EB68}" type="presOf" srcId="{5BB4E25D-8B0F-4C18-98FE-F11063C5BAAC}" destId="{F7072660-CF22-47F9-A59B-EBF631C03A40}" srcOrd="0" destOrd="0" presId="urn:microsoft.com/office/officeart/2005/8/layout/process3"/>
    <dgm:cxn modelId="{F9BACD55-198F-40C3-9D2E-E2C37D7777F1}" type="presOf" srcId="{3A01D064-42B4-412E-B1EC-C17638FA6ADF}" destId="{17F01F65-C434-44B4-8638-6A992EC95EE3}" srcOrd="1" destOrd="0" presId="urn:microsoft.com/office/officeart/2005/8/layout/process3"/>
    <dgm:cxn modelId="{71C9E375-2103-4ACC-8FF5-B12ABB2A35C3}" type="presOf" srcId="{BDF3A815-6961-45CA-BE2E-D7A0723BACBE}" destId="{42555CD8-CFEB-4560-B0AE-75CCA9E44A8E}" srcOrd="0" destOrd="0" presId="urn:microsoft.com/office/officeart/2005/8/layout/process3"/>
    <dgm:cxn modelId="{FCFA7778-C379-4BF7-B476-69AA48367E8D}" srcId="{01A043FB-7B31-4E87-A214-BD246CF46922}" destId="{E292C517-D592-4202-8FAF-8CCCA66DF05F}" srcOrd="6" destOrd="0" parTransId="{545E9A3E-0230-43BD-AAF3-FAAF7B772AC1}" sibTransId="{9D326D7A-DD1D-4E02-8054-9D771B24C1EE}"/>
    <dgm:cxn modelId="{2BA43A7A-0FF8-4989-B25B-266F8DF880BE}" type="presOf" srcId="{1B0490F6-9BC3-4E3C-9B2C-97B0675C045B}" destId="{00BFA359-1E77-453B-8513-BC1102998D6E}" srcOrd="1" destOrd="0" presId="urn:microsoft.com/office/officeart/2005/8/layout/process3"/>
    <dgm:cxn modelId="{B7B32B7D-2259-4AE5-BD97-9A3D24981B88}" type="presOf" srcId="{53812425-4638-4D11-878A-1CFF9A48FD00}" destId="{D8F99107-ED56-458D-AFF7-7E8A0EA23741}" srcOrd="0" destOrd="0" presId="urn:microsoft.com/office/officeart/2005/8/layout/process3"/>
    <dgm:cxn modelId="{430FD082-A4BE-406C-AA50-BA4C4CDA0099}" type="presOf" srcId="{5645A812-26C2-4373-AB14-DA8461858B76}" destId="{6568ACC3-ABD9-481C-A4A2-B90C9F26C561}" srcOrd="1" destOrd="0" presId="urn:microsoft.com/office/officeart/2005/8/layout/process3"/>
    <dgm:cxn modelId="{AB741E8D-B7C0-4EBC-BA47-4CE5D5C439DF}" type="presOf" srcId="{96CB54C9-7B00-48A6-950F-0B54BCF4C97D}" destId="{FA9300A3-220B-4ADD-A15B-F7C7194B967A}" srcOrd="0" destOrd="0" presId="urn:microsoft.com/office/officeart/2005/8/layout/process3"/>
    <dgm:cxn modelId="{1822EE8D-742D-4D93-82CB-FD08D8745AF5}" type="presOf" srcId="{BDF3A815-6961-45CA-BE2E-D7A0723BACBE}" destId="{6FB07040-4CBB-47B6-9C83-679F9BADFDFE}" srcOrd="1" destOrd="0" presId="urn:microsoft.com/office/officeart/2005/8/layout/process3"/>
    <dgm:cxn modelId="{CD0B6690-247B-4AAA-A288-712C5CA12A7D}" type="presOf" srcId="{E2E707E0-E357-4C2E-ACB5-DB9A937C94B2}" destId="{0640BEDE-9BCD-4E16-AE64-3DDC444A80C6}" srcOrd="1" destOrd="0" presId="urn:microsoft.com/office/officeart/2005/8/layout/process3"/>
    <dgm:cxn modelId="{363EB494-586B-4CE9-A251-5BF6FB4CEF6E}" type="presOf" srcId="{96CB54C9-7B00-48A6-950F-0B54BCF4C97D}" destId="{BF45F555-1181-4FCE-91F2-FFF5F0454B82}" srcOrd="1" destOrd="0" presId="urn:microsoft.com/office/officeart/2005/8/layout/process3"/>
    <dgm:cxn modelId="{89B10C98-80D4-4E32-BF31-4B1169B66805}" srcId="{01A043FB-7B31-4E87-A214-BD246CF46922}" destId="{BDF3A815-6961-45CA-BE2E-D7A0723BACBE}" srcOrd="1" destOrd="0" parTransId="{F3D1EA0C-F0B0-4B32-B635-1C8E4FB693F1}" sibTransId="{E2E707E0-E357-4C2E-ACB5-DB9A937C94B2}"/>
    <dgm:cxn modelId="{AE28F998-B349-4F46-B57D-E83337AA4F85}" type="presOf" srcId="{D3925A63-E208-4497-BFDF-75BF194976BF}" destId="{66471865-A53C-49E9-8DE6-458A8B0BFF9E}" srcOrd="1" destOrd="0" presId="urn:microsoft.com/office/officeart/2005/8/layout/process3"/>
    <dgm:cxn modelId="{6BE0AE9C-4565-455A-A9C3-551B1D2BFD3B}" type="presOf" srcId="{EE4C3B97-C105-4948-8ADE-4F2AF948FEDC}" destId="{64120942-CDAF-425C-99AC-775E57C45426}" srcOrd="0" destOrd="0" presId="urn:microsoft.com/office/officeart/2005/8/layout/process3"/>
    <dgm:cxn modelId="{0385029E-EAD8-4B34-BE76-08614C68D993}" srcId="{01A043FB-7B31-4E87-A214-BD246CF46922}" destId="{2B27D37B-7100-45CE-9F0E-2289EF98247E}" srcOrd="4" destOrd="0" parTransId="{B53BA125-FC73-478B-BD29-72D84475E3FE}" sibTransId="{D3925A63-E208-4497-BFDF-75BF194976BF}"/>
    <dgm:cxn modelId="{E0BD54A4-C1AF-46F9-8D05-2D25F1A52410}" srcId="{01A043FB-7B31-4E87-A214-BD246CF46922}" destId="{D36BE9DB-9B42-4BF3-9482-1DBE14400DD4}" srcOrd="3" destOrd="0" parTransId="{B30DD5D5-FEC1-4DD5-A959-AA8D349CFD19}" sibTransId="{4CA1B126-419E-4639-BE84-05AC64B0F19B}"/>
    <dgm:cxn modelId="{C8D23DA8-4069-4188-A7C0-386833CA03C0}" type="presOf" srcId="{4CA1B126-419E-4639-BE84-05AC64B0F19B}" destId="{69782724-5724-4AA3-9134-8F88110E9A13}" srcOrd="1" destOrd="0" presId="urn:microsoft.com/office/officeart/2005/8/layout/process3"/>
    <dgm:cxn modelId="{BC4D9CAC-3ADD-47D6-A8F5-8A55C0171B31}" type="presOf" srcId="{C92CDD1D-8CFA-40C4-B72D-388EE8D795FD}" destId="{35A68A6E-8AE7-4EB9-A153-C88E1196C2CF}" srcOrd="0" destOrd="0" presId="urn:microsoft.com/office/officeart/2005/8/layout/process3"/>
    <dgm:cxn modelId="{5D1846B3-598F-4D03-AFDE-B5881515ED70}" type="presOf" srcId="{53F7780F-92F7-4065-BB46-CDFC0DEFF1AE}" destId="{1FF5BC9C-AA7F-42BB-94FF-18522CAD5056}" srcOrd="0" destOrd="0" presId="urn:microsoft.com/office/officeart/2005/8/layout/process3"/>
    <dgm:cxn modelId="{33ED8DCA-943F-4978-B86E-FB47CEEDD84F}" type="presOf" srcId="{E292C517-D592-4202-8FAF-8CCCA66DF05F}" destId="{167A2E51-9E1E-4848-B0D2-F560EFB0B52A}" srcOrd="0" destOrd="0" presId="urn:microsoft.com/office/officeart/2005/8/layout/process3"/>
    <dgm:cxn modelId="{D89E80D0-533D-4D64-BB92-A100046D26E5}" srcId="{01A043FB-7B31-4E87-A214-BD246CF46922}" destId="{3A01D064-42B4-412E-B1EC-C17638FA6ADF}" srcOrd="0" destOrd="0" parTransId="{57C19871-C5E9-4821-AE25-A95C124135FA}" sibTransId="{1B0490F6-9BC3-4E3C-9B2C-97B0675C045B}"/>
    <dgm:cxn modelId="{44F9EFD3-ED7C-44BF-A34E-532442EAD136}" type="presOf" srcId="{2B27D37B-7100-45CE-9F0E-2289EF98247E}" destId="{5E7E7D3C-28FF-443F-8EE9-187B68CCEFEC}" srcOrd="1" destOrd="0" presId="urn:microsoft.com/office/officeart/2005/8/layout/process3"/>
    <dgm:cxn modelId="{A41DC8E6-7B4C-419B-AA52-31FCBC6BE7C2}" type="presOf" srcId="{79CEB464-77D1-4C4A-A0F2-0B1F48A75F4E}" destId="{BF57F8F9-7D1B-426C-8232-7D71447AC5C5}" srcOrd="0" destOrd="0" presId="urn:microsoft.com/office/officeart/2005/8/layout/process3"/>
    <dgm:cxn modelId="{ADF399F4-B4BB-4072-8F31-A18BCEDD31A4}" type="presOf" srcId="{1B0490F6-9BC3-4E3C-9B2C-97B0675C045B}" destId="{2FA757DB-1AB6-4392-B29C-277D13E13F16}" srcOrd="0" destOrd="0" presId="urn:microsoft.com/office/officeart/2005/8/layout/process3"/>
    <dgm:cxn modelId="{FA205DF9-70E2-479F-87FC-C4076955BC5F}" srcId="{01A043FB-7B31-4E87-A214-BD246CF46922}" destId="{5645A812-26C2-4373-AB14-DA8461858B76}" srcOrd="2" destOrd="0" parTransId="{449717D2-3148-4563-96FB-E7BC198ECFD0}" sibTransId="{96CB54C9-7B00-48A6-950F-0B54BCF4C97D}"/>
    <dgm:cxn modelId="{5DCAD0F9-4D57-4092-99A2-895AF2A7269D}" type="presOf" srcId="{3A01D064-42B4-412E-B1EC-C17638FA6ADF}" destId="{EDBE8FC6-4A2E-492A-BE1B-C23866114BCC}" srcOrd="0" destOrd="0" presId="urn:microsoft.com/office/officeart/2005/8/layout/process3"/>
    <dgm:cxn modelId="{F1A266FA-31DD-46F8-BD0C-E9A6018B0A05}" type="presOf" srcId="{974FD5B6-CCF2-45FE-B468-AD4EA70FBD92}" destId="{C36F0E4F-6CE8-42A3-868C-F4C9ADB0A9DD}" srcOrd="0" destOrd="0" presId="urn:microsoft.com/office/officeart/2005/8/layout/process3"/>
    <dgm:cxn modelId="{5B039CFB-8760-4085-9D8E-6984BA43DAA4}" type="presOf" srcId="{F61F1430-035A-40D7-9037-EDE5B12DE62E}" destId="{9747879C-1A8E-4967-84DE-3461D99E0227}" srcOrd="0" destOrd="0" presId="urn:microsoft.com/office/officeart/2005/8/layout/process3"/>
    <dgm:cxn modelId="{26CF7EFD-B7C5-4E40-8A23-68DB9E871289}" srcId="{BDF3A815-6961-45CA-BE2E-D7A0723BACBE}" destId="{A8F1CBD3-472F-453B-A38D-061F2C75EF25}" srcOrd="0" destOrd="0" parTransId="{ADEC8A07-45DE-42DA-A6C4-AB4AE83A4F06}" sibTransId="{3AD20FA2-255D-446B-81D3-205ADE26E4DF}"/>
    <dgm:cxn modelId="{374E2E71-1326-43BF-8189-03AFE111768B}" type="presParOf" srcId="{9160253A-4057-40C1-9A1E-600068B6407B}" destId="{6374A79E-274E-44BD-89F0-6EF50C74E622}" srcOrd="0" destOrd="0" presId="urn:microsoft.com/office/officeart/2005/8/layout/process3"/>
    <dgm:cxn modelId="{AB1A67BE-0812-4B63-AB40-C9D6766D6CA9}" type="presParOf" srcId="{6374A79E-274E-44BD-89F0-6EF50C74E622}" destId="{EDBE8FC6-4A2E-492A-BE1B-C23866114BCC}" srcOrd="0" destOrd="0" presId="urn:microsoft.com/office/officeart/2005/8/layout/process3"/>
    <dgm:cxn modelId="{FEE1C168-047F-4146-B45A-2FABDCEF6517}" type="presParOf" srcId="{6374A79E-274E-44BD-89F0-6EF50C74E622}" destId="{17F01F65-C434-44B4-8638-6A992EC95EE3}" srcOrd="1" destOrd="0" presId="urn:microsoft.com/office/officeart/2005/8/layout/process3"/>
    <dgm:cxn modelId="{14DAF200-C0D1-406C-AB00-444BE1A1DEE2}" type="presParOf" srcId="{6374A79E-274E-44BD-89F0-6EF50C74E622}" destId="{9747879C-1A8E-4967-84DE-3461D99E0227}" srcOrd="2" destOrd="0" presId="urn:microsoft.com/office/officeart/2005/8/layout/process3"/>
    <dgm:cxn modelId="{04B2D162-7A63-46DD-8D54-A4FC825AE878}" type="presParOf" srcId="{9160253A-4057-40C1-9A1E-600068B6407B}" destId="{2FA757DB-1AB6-4392-B29C-277D13E13F16}" srcOrd="1" destOrd="0" presId="urn:microsoft.com/office/officeart/2005/8/layout/process3"/>
    <dgm:cxn modelId="{47F893B2-6027-4046-BB98-9C883F1B8016}" type="presParOf" srcId="{2FA757DB-1AB6-4392-B29C-277D13E13F16}" destId="{00BFA359-1E77-453B-8513-BC1102998D6E}" srcOrd="0" destOrd="0" presId="urn:microsoft.com/office/officeart/2005/8/layout/process3"/>
    <dgm:cxn modelId="{A84DF5C4-F0DA-4EF2-830A-98284A6EAF86}" type="presParOf" srcId="{9160253A-4057-40C1-9A1E-600068B6407B}" destId="{3B7059E2-A76F-4A64-A197-E06B973FE2F8}" srcOrd="2" destOrd="0" presId="urn:microsoft.com/office/officeart/2005/8/layout/process3"/>
    <dgm:cxn modelId="{7C99D24F-2E40-4B22-A37C-1C6B369E6CE3}" type="presParOf" srcId="{3B7059E2-A76F-4A64-A197-E06B973FE2F8}" destId="{42555CD8-CFEB-4560-B0AE-75CCA9E44A8E}" srcOrd="0" destOrd="0" presId="urn:microsoft.com/office/officeart/2005/8/layout/process3"/>
    <dgm:cxn modelId="{B80DB84D-041A-4A31-83FD-26E057135B09}" type="presParOf" srcId="{3B7059E2-A76F-4A64-A197-E06B973FE2F8}" destId="{6FB07040-4CBB-47B6-9C83-679F9BADFDFE}" srcOrd="1" destOrd="0" presId="urn:microsoft.com/office/officeart/2005/8/layout/process3"/>
    <dgm:cxn modelId="{A28A59EA-24F2-4EDD-B4AB-03EC20CFF862}" type="presParOf" srcId="{3B7059E2-A76F-4A64-A197-E06B973FE2F8}" destId="{BBDE6817-2290-4CAA-80D4-EF8B04BFC5CF}" srcOrd="2" destOrd="0" presId="urn:microsoft.com/office/officeart/2005/8/layout/process3"/>
    <dgm:cxn modelId="{3CC0813A-50A2-4FB7-BE54-E0A16642F6A9}" type="presParOf" srcId="{9160253A-4057-40C1-9A1E-600068B6407B}" destId="{BE27B71B-4AC8-4A5F-9766-A2188352B421}" srcOrd="3" destOrd="0" presId="urn:microsoft.com/office/officeart/2005/8/layout/process3"/>
    <dgm:cxn modelId="{05570324-8FC6-4380-A5EF-4A0F00D30EFB}" type="presParOf" srcId="{BE27B71B-4AC8-4A5F-9766-A2188352B421}" destId="{0640BEDE-9BCD-4E16-AE64-3DDC444A80C6}" srcOrd="0" destOrd="0" presId="urn:microsoft.com/office/officeart/2005/8/layout/process3"/>
    <dgm:cxn modelId="{77E1C6A7-CB2D-479E-87A8-DDA3B84F0724}" type="presParOf" srcId="{9160253A-4057-40C1-9A1E-600068B6407B}" destId="{1AC4E81E-48A3-4DAB-9E7F-981BABE01CA6}" srcOrd="4" destOrd="0" presId="urn:microsoft.com/office/officeart/2005/8/layout/process3"/>
    <dgm:cxn modelId="{6006D16B-01CE-4E3E-A69C-EB760C08D539}" type="presParOf" srcId="{1AC4E81E-48A3-4DAB-9E7F-981BABE01CA6}" destId="{2D10FFFD-2F6B-428C-8117-9E6CAA85E0C3}" srcOrd="0" destOrd="0" presId="urn:microsoft.com/office/officeart/2005/8/layout/process3"/>
    <dgm:cxn modelId="{8C8ADA34-525D-4791-9FA8-354343FE8281}" type="presParOf" srcId="{1AC4E81E-48A3-4DAB-9E7F-981BABE01CA6}" destId="{6568ACC3-ABD9-481C-A4A2-B90C9F26C561}" srcOrd="1" destOrd="0" presId="urn:microsoft.com/office/officeart/2005/8/layout/process3"/>
    <dgm:cxn modelId="{947678E5-A01A-444D-8B15-3B48998749FE}" type="presParOf" srcId="{1AC4E81E-48A3-4DAB-9E7F-981BABE01CA6}" destId="{D8F99107-ED56-458D-AFF7-7E8A0EA23741}" srcOrd="2" destOrd="0" presId="urn:microsoft.com/office/officeart/2005/8/layout/process3"/>
    <dgm:cxn modelId="{2A899DCC-CA96-45D8-9146-9962BA4A0B8D}" type="presParOf" srcId="{9160253A-4057-40C1-9A1E-600068B6407B}" destId="{FA9300A3-220B-4ADD-A15B-F7C7194B967A}" srcOrd="5" destOrd="0" presId="urn:microsoft.com/office/officeart/2005/8/layout/process3"/>
    <dgm:cxn modelId="{07DF765C-90AD-4B00-ADFC-9BE600CDCBE6}" type="presParOf" srcId="{FA9300A3-220B-4ADD-A15B-F7C7194B967A}" destId="{BF45F555-1181-4FCE-91F2-FFF5F0454B82}" srcOrd="0" destOrd="0" presId="urn:microsoft.com/office/officeart/2005/8/layout/process3"/>
    <dgm:cxn modelId="{D282FBB5-2959-45B1-AD41-D0E3D53F96A1}" type="presParOf" srcId="{9160253A-4057-40C1-9A1E-600068B6407B}" destId="{4CF98480-D4D7-4B9D-8E04-BE8B396D95F1}" srcOrd="6" destOrd="0" presId="urn:microsoft.com/office/officeart/2005/8/layout/process3"/>
    <dgm:cxn modelId="{06E21B5C-A2C3-4BDA-94EE-A2278B7611CD}" type="presParOf" srcId="{4CF98480-D4D7-4B9D-8E04-BE8B396D95F1}" destId="{F7B0A950-2C00-4852-A319-39E99AA6123D}" srcOrd="0" destOrd="0" presId="urn:microsoft.com/office/officeart/2005/8/layout/process3"/>
    <dgm:cxn modelId="{BBE1924B-5B2E-45EE-B2D2-419F65ADC83B}" type="presParOf" srcId="{4CF98480-D4D7-4B9D-8E04-BE8B396D95F1}" destId="{81053797-CEEC-4BEC-A6EF-04968E078FAA}" srcOrd="1" destOrd="0" presId="urn:microsoft.com/office/officeart/2005/8/layout/process3"/>
    <dgm:cxn modelId="{24D095AA-4959-450D-83D8-ECEBF40DB10D}" type="presParOf" srcId="{4CF98480-D4D7-4B9D-8E04-BE8B396D95F1}" destId="{F7072660-CF22-47F9-A59B-EBF631C03A40}" srcOrd="2" destOrd="0" presId="urn:microsoft.com/office/officeart/2005/8/layout/process3"/>
    <dgm:cxn modelId="{59090B58-76C8-4833-82C2-093FB014D3B9}" type="presParOf" srcId="{9160253A-4057-40C1-9A1E-600068B6407B}" destId="{7580BF8F-C065-4D45-BE63-5DF180E0F0CC}" srcOrd="7" destOrd="0" presId="urn:microsoft.com/office/officeart/2005/8/layout/process3"/>
    <dgm:cxn modelId="{13DBBB7B-3DD7-463D-AFAC-2F5AC8E66231}" type="presParOf" srcId="{7580BF8F-C065-4D45-BE63-5DF180E0F0CC}" destId="{69782724-5724-4AA3-9134-8F88110E9A13}" srcOrd="0" destOrd="0" presId="urn:microsoft.com/office/officeart/2005/8/layout/process3"/>
    <dgm:cxn modelId="{5DE680D5-F35F-4E65-BE22-2EFB397988AE}" type="presParOf" srcId="{9160253A-4057-40C1-9A1E-600068B6407B}" destId="{B951959D-A312-4756-AB50-07D09BBE1E51}" srcOrd="8" destOrd="0" presId="urn:microsoft.com/office/officeart/2005/8/layout/process3"/>
    <dgm:cxn modelId="{6CCC0328-3654-4067-8430-69AACC09D29E}" type="presParOf" srcId="{B951959D-A312-4756-AB50-07D09BBE1E51}" destId="{E5AFD463-D901-4C4B-8E35-E5B854D035F5}" srcOrd="0" destOrd="0" presId="urn:microsoft.com/office/officeart/2005/8/layout/process3"/>
    <dgm:cxn modelId="{513936C0-8FC6-4C0A-81DC-230BDAB4EEBC}" type="presParOf" srcId="{B951959D-A312-4756-AB50-07D09BBE1E51}" destId="{5E7E7D3C-28FF-443F-8EE9-187B68CCEFEC}" srcOrd="1" destOrd="0" presId="urn:microsoft.com/office/officeart/2005/8/layout/process3"/>
    <dgm:cxn modelId="{FC9E0745-5BCC-4846-93F2-5B64C0C9877A}" type="presParOf" srcId="{B951959D-A312-4756-AB50-07D09BBE1E51}" destId="{35A68A6E-8AE7-4EB9-A153-C88E1196C2CF}" srcOrd="2" destOrd="0" presId="urn:microsoft.com/office/officeart/2005/8/layout/process3"/>
    <dgm:cxn modelId="{9C45DAA8-B14D-48F5-B069-145D10EA3F11}" type="presParOf" srcId="{9160253A-4057-40C1-9A1E-600068B6407B}" destId="{DCC15E40-27F2-4AB1-BB9A-AB04138D25C4}" srcOrd="9" destOrd="0" presId="urn:microsoft.com/office/officeart/2005/8/layout/process3"/>
    <dgm:cxn modelId="{AC898BFF-0633-4E75-9120-B21C86FA6E92}" type="presParOf" srcId="{DCC15E40-27F2-4AB1-BB9A-AB04138D25C4}" destId="{66471865-A53C-49E9-8DE6-458A8B0BFF9E}" srcOrd="0" destOrd="0" presId="urn:microsoft.com/office/officeart/2005/8/layout/process3"/>
    <dgm:cxn modelId="{5DC49B89-1F39-4AA6-B0A3-4814A07232A7}" type="presParOf" srcId="{9160253A-4057-40C1-9A1E-600068B6407B}" destId="{B6192AF2-61F3-4AD6-9BB8-7DC69599435D}" srcOrd="10" destOrd="0" presId="urn:microsoft.com/office/officeart/2005/8/layout/process3"/>
    <dgm:cxn modelId="{B656C9D0-BA68-4EE5-82B9-C473B0EE2B28}" type="presParOf" srcId="{B6192AF2-61F3-4AD6-9BB8-7DC69599435D}" destId="{1FF5BC9C-AA7F-42BB-94FF-18522CAD5056}" srcOrd="0" destOrd="0" presId="urn:microsoft.com/office/officeart/2005/8/layout/process3"/>
    <dgm:cxn modelId="{133577C4-63D1-4B17-ADAF-80670C3FE0A5}" type="presParOf" srcId="{B6192AF2-61F3-4AD6-9BB8-7DC69599435D}" destId="{43926EDE-0C03-4EDA-8126-01F46CD23965}" srcOrd="1" destOrd="0" presId="urn:microsoft.com/office/officeart/2005/8/layout/process3"/>
    <dgm:cxn modelId="{FE64C9D8-E5F4-4D4C-A37C-A545CC3BC68A}" type="presParOf" srcId="{B6192AF2-61F3-4AD6-9BB8-7DC69599435D}" destId="{C36F0E4F-6CE8-42A3-868C-F4C9ADB0A9DD}" srcOrd="2" destOrd="0" presId="urn:microsoft.com/office/officeart/2005/8/layout/process3"/>
    <dgm:cxn modelId="{E2DAF7C2-EC15-4C65-A79F-AA90FD07E376}" type="presParOf" srcId="{9160253A-4057-40C1-9A1E-600068B6407B}" destId="{BF57F8F9-7D1B-426C-8232-7D71447AC5C5}" srcOrd="11" destOrd="0" presId="urn:microsoft.com/office/officeart/2005/8/layout/process3"/>
    <dgm:cxn modelId="{4EE2E93D-A398-45BE-8D46-779A16C03F9B}" type="presParOf" srcId="{BF57F8F9-7D1B-426C-8232-7D71447AC5C5}" destId="{420F4D35-9976-4FB3-9819-CD085ACF7A8F}" srcOrd="0" destOrd="0" presId="urn:microsoft.com/office/officeart/2005/8/layout/process3"/>
    <dgm:cxn modelId="{E301483C-82EE-436D-A25D-57D83E2A8FA6}" type="presParOf" srcId="{9160253A-4057-40C1-9A1E-600068B6407B}" destId="{E0FF7CB3-6397-49D7-A8BF-EB9C1658780F}" srcOrd="12" destOrd="0" presId="urn:microsoft.com/office/officeart/2005/8/layout/process3"/>
    <dgm:cxn modelId="{70BF9D17-B14A-42D9-8371-3573AE5A3C4C}" type="presParOf" srcId="{E0FF7CB3-6397-49D7-A8BF-EB9C1658780F}" destId="{167A2E51-9E1E-4848-B0D2-F560EFB0B52A}" srcOrd="0" destOrd="0" presId="urn:microsoft.com/office/officeart/2005/8/layout/process3"/>
    <dgm:cxn modelId="{0BFD7706-88C0-4A42-BD0E-6C8B9DA0414D}" type="presParOf" srcId="{E0FF7CB3-6397-49D7-A8BF-EB9C1658780F}" destId="{9E6DF1A0-ACCD-4E9D-AAF9-248984C8DE65}" srcOrd="1" destOrd="0" presId="urn:microsoft.com/office/officeart/2005/8/layout/process3"/>
    <dgm:cxn modelId="{E5176547-973E-48C3-B968-BD182B737AF8}" type="presParOf" srcId="{E0FF7CB3-6397-49D7-A8BF-EB9C1658780F}" destId="{64120942-CDAF-425C-99AC-775E57C45426}" srcOrd="2" destOrd="0" presId="urn:microsoft.com/office/officeart/2005/8/layout/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A043FB-7B31-4E87-A214-BD246CF46922}"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pt-PT"/>
        </a:p>
      </dgm:t>
    </dgm:pt>
    <dgm:pt modelId="{32362966-FB7D-41F6-A1D6-BCD854FBC94A}">
      <dgm:prSet phldrT="[Texto]" phldr="0" custT="1"/>
      <dgm:spPr/>
      <dgm:t>
        <a:bodyPr/>
        <a:lstStyle/>
        <a:p>
          <a:pPr rtl="0"/>
          <a:r>
            <a:rPr lang="pt-PT" sz="800" dirty="0">
              <a:latin typeface="Arial"/>
            </a:rPr>
            <a:t>Artigo 22º</a:t>
          </a:r>
          <a:endParaRPr lang="pt-PT" sz="800" dirty="0"/>
        </a:p>
      </dgm:t>
    </dgm:pt>
    <dgm:pt modelId="{4EAE0A8C-1487-40D9-A255-0B41A05C9778}" type="parTrans" cxnId="{E02E14A8-A65A-46CB-8407-48E809810398}">
      <dgm:prSet/>
      <dgm:spPr/>
      <dgm:t>
        <a:bodyPr/>
        <a:lstStyle/>
        <a:p>
          <a:endParaRPr lang="pt-PT" sz="1600"/>
        </a:p>
      </dgm:t>
    </dgm:pt>
    <dgm:pt modelId="{8FD1BC2C-F2D0-4F45-B635-87FE7B3F5802}" type="sibTrans" cxnId="{E02E14A8-A65A-46CB-8407-48E809810398}">
      <dgm:prSet custT="1"/>
      <dgm:spPr/>
      <dgm:t>
        <a:bodyPr/>
        <a:lstStyle/>
        <a:p>
          <a:endParaRPr lang="pt-PT" sz="600"/>
        </a:p>
      </dgm:t>
    </dgm:pt>
    <dgm:pt modelId="{192D2C93-0A36-46CC-9CDC-BD7B70D64941}">
      <dgm:prSet phldrT="[Texto]" phldr="0" custT="1"/>
      <dgm:spPr/>
      <dgm:t>
        <a:bodyPr/>
        <a:lstStyle/>
        <a:p>
          <a:pPr rtl="0"/>
          <a:r>
            <a:rPr lang="pt-PT" sz="800" dirty="0">
              <a:latin typeface="Arial"/>
            </a:rPr>
            <a:t>Direito à segurança social</a:t>
          </a:r>
          <a:endParaRPr lang="pt-PT" sz="800" dirty="0"/>
        </a:p>
      </dgm:t>
    </dgm:pt>
    <dgm:pt modelId="{68898EC1-8B5C-4232-87F1-C6A235197AAE}" type="parTrans" cxnId="{F2D571FA-52CB-4058-9B27-EEB9435B738B}">
      <dgm:prSet/>
      <dgm:spPr/>
      <dgm:t>
        <a:bodyPr/>
        <a:lstStyle/>
        <a:p>
          <a:endParaRPr lang="pt-PT" sz="1600"/>
        </a:p>
      </dgm:t>
    </dgm:pt>
    <dgm:pt modelId="{750875F2-E1C8-4B86-98F8-EF4476D14787}" type="sibTrans" cxnId="{F2D571FA-52CB-4058-9B27-EEB9435B738B}">
      <dgm:prSet/>
      <dgm:spPr/>
      <dgm:t>
        <a:bodyPr/>
        <a:lstStyle/>
        <a:p>
          <a:endParaRPr lang="pt-PT" sz="1600"/>
        </a:p>
      </dgm:t>
    </dgm:pt>
    <dgm:pt modelId="{C81D6D87-B8C0-4E50-8983-A77933A1B63E}">
      <dgm:prSet phldrT="[Texto]" phldr="0" custT="1"/>
      <dgm:spPr/>
      <dgm:t>
        <a:bodyPr/>
        <a:lstStyle/>
        <a:p>
          <a:pPr rtl="0"/>
          <a:r>
            <a:rPr lang="pt-PT" sz="800">
              <a:latin typeface="Arial"/>
            </a:rPr>
            <a:t>Artigo 23º</a:t>
          </a:r>
          <a:endParaRPr lang="pt-PT" sz="800" dirty="0"/>
        </a:p>
      </dgm:t>
    </dgm:pt>
    <dgm:pt modelId="{81E5F8A2-A341-47D9-A75F-53D73C332AD2}" type="parTrans" cxnId="{D8CD1482-CD01-4C12-BA6E-94E941FCFA3B}">
      <dgm:prSet/>
      <dgm:spPr/>
      <dgm:t>
        <a:bodyPr/>
        <a:lstStyle/>
        <a:p>
          <a:endParaRPr lang="pt-PT" sz="1600"/>
        </a:p>
      </dgm:t>
    </dgm:pt>
    <dgm:pt modelId="{03F84DF1-F880-4317-833E-E69EABFFE0CF}" type="sibTrans" cxnId="{D8CD1482-CD01-4C12-BA6E-94E941FCFA3B}">
      <dgm:prSet custT="1"/>
      <dgm:spPr/>
      <dgm:t>
        <a:bodyPr/>
        <a:lstStyle/>
        <a:p>
          <a:endParaRPr lang="pt-PT" sz="600"/>
        </a:p>
      </dgm:t>
    </dgm:pt>
    <dgm:pt modelId="{ED90628C-6156-4F30-B89E-40C9DD880159}">
      <dgm:prSet phldrT="[Texto]" phldr="0" custT="1"/>
      <dgm:spPr/>
      <dgm:t>
        <a:bodyPr/>
        <a:lstStyle/>
        <a:p>
          <a:pPr rtl="0"/>
          <a:r>
            <a:rPr lang="pt-PT" sz="800" dirty="0">
              <a:latin typeface="Arial"/>
            </a:rPr>
            <a:t>Direito ao trabalho e à filiação em sindicados</a:t>
          </a:r>
          <a:endParaRPr lang="pt-PT" sz="800" dirty="0"/>
        </a:p>
      </dgm:t>
    </dgm:pt>
    <dgm:pt modelId="{8E1B2842-D13C-4AA2-A30C-BD8B64664640}" type="parTrans" cxnId="{38F1D1B7-1778-4E16-8AE7-32A23E3A82F0}">
      <dgm:prSet/>
      <dgm:spPr/>
      <dgm:t>
        <a:bodyPr/>
        <a:lstStyle/>
        <a:p>
          <a:endParaRPr lang="pt-PT" sz="1600"/>
        </a:p>
      </dgm:t>
    </dgm:pt>
    <dgm:pt modelId="{F755E354-3624-4EA8-9030-BBA2B12FC5F7}" type="sibTrans" cxnId="{38F1D1B7-1778-4E16-8AE7-32A23E3A82F0}">
      <dgm:prSet/>
      <dgm:spPr/>
      <dgm:t>
        <a:bodyPr/>
        <a:lstStyle/>
        <a:p>
          <a:endParaRPr lang="pt-PT" sz="1600"/>
        </a:p>
      </dgm:t>
    </dgm:pt>
    <dgm:pt modelId="{913CB204-DBFB-47C3-85D8-3EF5D548553C}">
      <dgm:prSet phldrT="[Texto]" phldr="0" custT="1"/>
      <dgm:spPr/>
      <dgm:t>
        <a:bodyPr/>
        <a:lstStyle/>
        <a:p>
          <a:pPr rtl="0"/>
          <a:r>
            <a:rPr lang="pt-PT" sz="800" dirty="0">
              <a:latin typeface="Arial"/>
            </a:rPr>
            <a:t>Artigo 24º</a:t>
          </a:r>
          <a:endParaRPr lang="pt-PT" sz="800" dirty="0"/>
        </a:p>
      </dgm:t>
    </dgm:pt>
    <dgm:pt modelId="{9B54C6C6-A96C-4354-93A5-311908A2F835}" type="parTrans" cxnId="{0884C0AA-4509-42DD-9D37-EF5CE591BEF0}">
      <dgm:prSet/>
      <dgm:spPr/>
      <dgm:t>
        <a:bodyPr/>
        <a:lstStyle/>
        <a:p>
          <a:endParaRPr lang="pt-PT" sz="1600"/>
        </a:p>
      </dgm:t>
    </dgm:pt>
    <dgm:pt modelId="{42248D28-B05A-47C4-9FE7-8C369E54419B}" type="sibTrans" cxnId="{0884C0AA-4509-42DD-9D37-EF5CE591BEF0}">
      <dgm:prSet custT="1"/>
      <dgm:spPr/>
      <dgm:t>
        <a:bodyPr/>
        <a:lstStyle/>
        <a:p>
          <a:endParaRPr lang="pt-PT" sz="600"/>
        </a:p>
      </dgm:t>
    </dgm:pt>
    <dgm:pt modelId="{36D6F847-FD35-4F67-8736-23DE0E46A130}">
      <dgm:prSet phldrT="[Texto]" phldr="0" custT="1"/>
      <dgm:spPr/>
      <dgm:t>
        <a:bodyPr/>
        <a:lstStyle/>
        <a:p>
          <a:pPr rtl="0"/>
          <a:r>
            <a:rPr lang="pt-PT" sz="800" dirty="0">
              <a:latin typeface="Arial"/>
            </a:rPr>
            <a:t>Direito ao repouso e ao lazer</a:t>
          </a:r>
          <a:endParaRPr lang="pt-PT" sz="800" dirty="0"/>
        </a:p>
      </dgm:t>
    </dgm:pt>
    <dgm:pt modelId="{49942422-9EDD-4B51-A515-679C9C054284}" type="parTrans" cxnId="{D86B003C-2EF2-4EF4-9627-A022B87C574E}">
      <dgm:prSet/>
      <dgm:spPr/>
      <dgm:t>
        <a:bodyPr/>
        <a:lstStyle/>
        <a:p>
          <a:endParaRPr lang="pt-PT" sz="1600"/>
        </a:p>
      </dgm:t>
    </dgm:pt>
    <dgm:pt modelId="{E935DB69-9716-464F-9630-84540F3A8859}" type="sibTrans" cxnId="{D86B003C-2EF2-4EF4-9627-A022B87C574E}">
      <dgm:prSet/>
      <dgm:spPr/>
      <dgm:t>
        <a:bodyPr/>
        <a:lstStyle/>
        <a:p>
          <a:endParaRPr lang="pt-PT" sz="1600"/>
        </a:p>
      </dgm:t>
    </dgm:pt>
    <dgm:pt modelId="{75985C23-EB9E-42D9-8D94-E1A6FDC62544}">
      <dgm:prSet phldrT="[Texto]" phldr="0" custT="1"/>
      <dgm:spPr/>
      <dgm:t>
        <a:bodyPr/>
        <a:lstStyle/>
        <a:p>
          <a:pPr rtl="0"/>
          <a:r>
            <a:rPr lang="pt-PT" sz="800" dirty="0">
              <a:latin typeface="Arial"/>
            </a:rPr>
            <a:t>Artigo 25º</a:t>
          </a:r>
          <a:endParaRPr lang="pt-PT" sz="800" dirty="0"/>
        </a:p>
      </dgm:t>
    </dgm:pt>
    <dgm:pt modelId="{94108DCC-59E4-4194-B218-633C005BF5D0}" type="parTrans" cxnId="{599C5F3D-CA44-4E3C-AEEA-94AEC864DBCA}">
      <dgm:prSet/>
      <dgm:spPr/>
      <dgm:t>
        <a:bodyPr/>
        <a:lstStyle/>
        <a:p>
          <a:endParaRPr lang="pt-PT" sz="1600"/>
        </a:p>
      </dgm:t>
    </dgm:pt>
    <dgm:pt modelId="{BADD9DE4-52F3-457E-A9B5-3F0B97CE523B}" type="sibTrans" cxnId="{599C5F3D-CA44-4E3C-AEEA-94AEC864DBCA}">
      <dgm:prSet custT="1"/>
      <dgm:spPr/>
      <dgm:t>
        <a:bodyPr/>
        <a:lstStyle/>
        <a:p>
          <a:endParaRPr lang="pt-PT" sz="600"/>
        </a:p>
      </dgm:t>
    </dgm:pt>
    <dgm:pt modelId="{19DCDBDA-82D6-4913-8204-5836E50E308B}">
      <dgm:prSet phldrT="[Texto]" phldr="0" custT="1"/>
      <dgm:spPr/>
      <dgm:t>
        <a:bodyPr/>
        <a:lstStyle/>
        <a:p>
          <a:pPr rtl="0"/>
          <a:r>
            <a:rPr lang="pt-PT" sz="800" dirty="0">
              <a:latin typeface="Arial"/>
            </a:rPr>
            <a:t>Direito a um nível adequado de vida</a:t>
          </a:r>
          <a:endParaRPr lang="pt-PT" sz="800" dirty="0"/>
        </a:p>
      </dgm:t>
    </dgm:pt>
    <dgm:pt modelId="{60CD833D-92DA-400F-A8F9-F45591B7ECED}" type="parTrans" cxnId="{5C2C04A2-E079-4B56-847D-BFAE33A78C78}">
      <dgm:prSet/>
      <dgm:spPr/>
      <dgm:t>
        <a:bodyPr/>
        <a:lstStyle/>
        <a:p>
          <a:endParaRPr lang="pt-PT" sz="1600"/>
        </a:p>
      </dgm:t>
    </dgm:pt>
    <dgm:pt modelId="{B7C324B2-9680-41FF-9B2F-1DDCCC54136C}" type="sibTrans" cxnId="{5C2C04A2-E079-4B56-847D-BFAE33A78C78}">
      <dgm:prSet/>
      <dgm:spPr/>
      <dgm:t>
        <a:bodyPr/>
        <a:lstStyle/>
        <a:p>
          <a:endParaRPr lang="pt-PT" sz="1600"/>
        </a:p>
      </dgm:t>
    </dgm:pt>
    <dgm:pt modelId="{B4418BE1-0E73-4213-A89D-99350BDA439C}">
      <dgm:prSet phldrT="[Texto]" phldr="0" custT="1"/>
      <dgm:spPr/>
      <dgm:t>
        <a:bodyPr/>
        <a:lstStyle/>
        <a:p>
          <a:pPr rtl="0"/>
          <a:r>
            <a:rPr lang="pt-PT" sz="800">
              <a:latin typeface="Arial"/>
            </a:rPr>
            <a:t>Artigo 26º</a:t>
          </a:r>
          <a:endParaRPr lang="pt-PT" sz="800" dirty="0"/>
        </a:p>
      </dgm:t>
    </dgm:pt>
    <dgm:pt modelId="{BA9F967E-B61D-4499-A552-1B9E058ECEE0}" type="parTrans" cxnId="{81BAE056-4109-43F6-B6D7-AB47F8C0A235}">
      <dgm:prSet/>
      <dgm:spPr/>
      <dgm:t>
        <a:bodyPr/>
        <a:lstStyle/>
        <a:p>
          <a:endParaRPr lang="pt-PT" sz="1600"/>
        </a:p>
      </dgm:t>
    </dgm:pt>
    <dgm:pt modelId="{8C885F13-D5BA-4D4C-B3AA-703CEBD796F4}" type="sibTrans" cxnId="{81BAE056-4109-43F6-B6D7-AB47F8C0A235}">
      <dgm:prSet custT="1"/>
      <dgm:spPr/>
      <dgm:t>
        <a:bodyPr/>
        <a:lstStyle/>
        <a:p>
          <a:endParaRPr lang="pt-PT" sz="600"/>
        </a:p>
      </dgm:t>
    </dgm:pt>
    <dgm:pt modelId="{D4A05D20-3E98-4BA3-8F38-3445F87611C5}">
      <dgm:prSet phldrT="[Texto]" phldr="0" custT="1"/>
      <dgm:spPr/>
      <dgm:t>
        <a:bodyPr/>
        <a:lstStyle/>
        <a:p>
          <a:pPr rtl="0"/>
          <a:r>
            <a:rPr lang="pt-PT" sz="800" dirty="0">
              <a:latin typeface="Arial"/>
            </a:rPr>
            <a:t>Direito à educação</a:t>
          </a:r>
          <a:endParaRPr lang="pt-PT" sz="800" dirty="0"/>
        </a:p>
      </dgm:t>
    </dgm:pt>
    <dgm:pt modelId="{06C5C7C6-A95D-45D2-822B-A5145C7509A7}" type="parTrans" cxnId="{5C6EA850-F473-4DFD-94C3-8D7E4500B5E4}">
      <dgm:prSet/>
      <dgm:spPr/>
      <dgm:t>
        <a:bodyPr/>
        <a:lstStyle/>
        <a:p>
          <a:endParaRPr lang="pt-PT" sz="1600"/>
        </a:p>
      </dgm:t>
    </dgm:pt>
    <dgm:pt modelId="{A13CC5B4-D031-4495-8AEE-C5CB4050A090}" type="sibTrans" cxnId="{5C6EA850-F473-4DFD-94C3-8D7E4500B5E4}">
      <dgm:prSet/>
      <dgm:spPr/>
      <dgm:t>
        <a:bodyPr/>
        <a:lstStyle/>
        <a:p>
          <a:endParaRPr lang="pt-PT" sz="1600"/>
        </a:p>
      </dgm:t>
    </dgm:pt>
    <dgm:pt modelId="{50CF9E93-584E-46F4-AF4C-F48392FA1AD2}">
      <dgm:prSet phldrT="[Texto]" phldr="0" custT="1"/>
      <dgm:spPr/>
      <dgm:t>
        <a:bodyPr/>
        <a:lstStyle/>
        <a:p>
          <a:pPr rtl="0"/>
          <a:r>
            <a:rPr lang="pt-PT" sz="800">
              <a:latin typeface="Arial"/>
            </a:rPr>
            <a:t>Artigo 27º</a:t>
          </a:r>
          <a:endParaRPr lang="pt-PT" sz="800"/>
        </a:p>
      </dgm:t>
    </dgm:pt>
    <dgm:pt modelId="{C47FDE8D-B434-48CE-AB3C-CA56384D6F79}" type="parTrans" cxnId="{5EF0475C-AA11-4FD6-8B42-1C7169B6F7AE}">
      <dgm:prSet/>
      <dgm:spPr/>
      <dgm:t>
        <a:bodyPr/>
        <a:lstStyle/>
        <a:p>
          <a:endParaRPr lang="pt-PT" sz="1600"/>
        </a:p>
      </dgm:t>
    </dgm:pt>
    <dgm:pt modelId="{4A72D2DA-745C-4A31-8984-5438C9BDDBD7}" type="sibTrans" cxnId="{5EF0475C-AA11-4FD6-8B42-1C7169B6F7AE}">
      <dgm:prSet custT="1"/>
      <dgm:spPr/>
      <dgm:t>
        <a:bodyPr/>
        <a:lstStyle/>
        <a:p>
          <a:endParaRPr lang="pt-PT" sz="600"/>
        </a:p>
      </dgm:t>
    </dgm:pt>
    <dgm:pt modelId="{32ABBE3A-A61F-4726-964F-D5F43195BAF6}">
      <dgm:prSet phldrT="[Texto]" phldr="0" custT="1"/>
      <dgm:spPr/>
      <dgm:t>
        <a:bodyPr/>
        <a:lstStyle/>
        <a:p>
          <a:pPr rtl="0"/>
          <a:r>
            <a:rPr lang="pt-PT" sz="800" dirty="0">
              <a:latin typeface="Arial"/>
            </a:rPr>
            <a:t>Direito a participar na vida cultural da comunidade</a:t>
          </a:r>
          <a:endParaRPr lang="pt-PT" sz="800" dirty="0"/>
        </a:p>
      </dgm:t>
    </dgm:pt>
    <dgm:pt modelId="{3BA4E838-90F5-4A5D-9330-44EEBE982302}" type="parTrans" cxnId="{D9E59708-5DC9-4257-9251-5FC3B0F3E547}">
      <dgm:prSet/>
      <dgm:spPr/>
      <dgm:t>
        <a:bodyPr/>
        <a:lstStyle/>
        <a:p>
          <a:endParaRPr lang="pt-PT" sz="1600"/>
        </a:p>
      </dgm:t>
    </dgm:pt>
    <dgm:pt modelId="{C4A03CCF-7F95-4621-8E6F-999F4595BD89}" type="sibTrans" cxnId="{D9E59708-5DC9-4257-9251-5FC3B0F3E547}">
      <dgm:prSet/>
      <dgm:spPr/>
      <dgm:t>
        <a:bodyPr/>
        <a:lstStyle/>
        <a:p>
          <a:endParaRPr lang="pt-PT" sz="1600"/>
        </a:p>
      </dgm:t>
    </dgm:pt>
    <dgm:pt modelId="{940C68B7-5525-4249-9854-69B85F3CB4E3}">
      <dgm:prSet phldrT="[Texto]" phldr="0" custT="1"/>
      <dgm:spPr/>
      <dgm:t>
        <a:bodyPr/>
        <a:lstStyle/>
        <a:p>
          <a:pPr rtl="0"/>
          <a:r>
            <a:rPr lang="pt-PT" sz="800" dirty="0">
              <a:latin typeface="Arial"/>
            </a:rPr>
            <a:t>Artigo 28º</a:t>
          </a:r>
          <a:endParaRPr lang="pt-PT" sz="800" dirty="0"/>
        </a:p>
      </dgm:t>
    </dgm:pt>
    <dgm:pt modelId="{40BFC20E-AF95-4673-9BF1-001F705D7916}" type="parTrans" cxnId="{D42DAE70-1D86-466E-ADAF-C7EDB6F3BC7A}">
      <dgm:prSet/>
      <dgm:spPr/>
      <dgm:t>
        <a:bodyPr/>
        <a:lstStyle/>
        <a:p>
          <a:endParaRPr lang="pt-PT" sz="1600"/>
        </a:p>
      </dgm:t>
    </dgm:pt>
    <dgm:pt modelId="{8B43395F-DCF5-49D7-B61F-882C64210346}" type="sibTrans" cxnId="{D42DAE70-1D86-466E-ADAF-C7EDB6F3BC7A}">
      <dgm:prSet/>
      <dgm:spPr/>
      <dgm:t>
        <a:bodyPr/>
        <a:lstStyle/>
        <a:p>
          <a:endParaRPr lang="pt-PT" sz="1600"/>
        </a:p>
      </dgm:t>
    </dgm:pt>
    <dgm:pt modelId="{CC94861F-244C-4D27-B802-8C1A6E87E981}">
      <dgm:prSet phldrT="[Texto]" phldr="0" custT="1"/>
      <dgm:spPr/>
      <dgm:t>
        <a:bodyPr/>
        <a:lstStyle/>
        <a:p>
          <a:pPr rtl="0"/>
          <a:r>
            <a:rPr lang="pt-PT" sz="800" dirty="0">
              <a:latin typeface="Arial"/>
            </a:rPr>
            <a:t>Direito a uma ordem jurídica que efetive estes direitos</a:t>
          </a:r>
          <a:endParaRPr lang="pt-PT" sz="800" dirty="0"/>
        </a:p>
      </dgm:t>
    </dgm:pt>
    <dgm:pt modelId="{CF677011-C153-43E7-9B93-D43D8963E39A}" type="parTrans" cxnId="{A043C703-17D5-497B-99FF-04CD1C9FE3D0}">
      <dgm:prSet/>
      <dgm:spPr/>
      <dgm:t>
        <a:bodyPr/>
        <a:lstStyle/>
        <a:p>
          <a:endParaRPr lang="pt-PT" sz="1600"/>
        </a:p>
      </dgm:t>
    </dgm:pt>
    <dgm:pt modelId="{1B0BDB41-F354-450F-A039-CCB6E8384895}" type="sibTrans" cxnId="{A043C703-17D5-497B-99FF-04CD1C9FE3D0}">
      <dgm:prSet/>
      <dgm:spPr/>
      <dgm:t>
        <a:bodyPr/>
        <a:lstStyle/>
        <a:p>
          <a:endParaRPr lang="pt-PT" sz="1600"/>
        </a:p>
      </dgm:t>
    </dgm:pt>
    <dgm:pt modelId="{9160253A-4057-40C1-9A1E-600068B6407B}" type="pres">
      <dgm:prSet presAssocID="{01A043FB-7B31-4E87-A214-BD246CF46922}" presName="linearFlow" presStyleCnt="0">
        <dgm:presLayoutVars>
          <dgm:dir/>
          <dgm:animLvl val="lvl"/>
          <dgm:resizeHandles val="exact"/>
        </dgm:presLayoutVars>
      </dgm:prSet>
      <dgm:spPr/>
    </dgm:pt>
    <dgm:pt modelId="{DAB36ADB-105C-46E8-8EA1-F55FA5691BB4}" type="pres">
      <dgm:prSet presAssocID="{32362966-FB7D-41F6-A1D6-BCD854FBC94A}" presName="composite" presStyleCnt="0"/>
      <dgm:spPr/>
    </dgm:pt>
    <dgm:pt modelId="{E6558434-A0A4-4FB5-B039-027C41921588}" type="pres">
      <dgm:prSet presAssocID="{32362966-FB7D-41F6-A1D6-BCD854FBC94A}" presName="parTx" presStyleLbl="node1" presStyleIdx="0" presStyleCnt="7">
        <dgm:presLayoutVars>
          <dgm:chMax val="0"/>
          <dgm:chPref val="0"/>
          <dgm:bulletEnabled val="1"/>
        </dgm:presLayoutVars>
      </dgm:prSet>
      <dgm:spPr/>
    </dgm:pt>
    <dgm:pt modelId="{EE736427-87C7-490C-8E89-8E629AA3DF71}" type="pres">
      <dgm:prSet presAssocID="{32362966-FB7D-41F6-A1D6-BCD854FBC94A}" presName="parSh" presStyleLbl="node1" presStyleIdx="0" presStyleCnt="7"/>
      <dgm:spPr/>
    </dgm:pt>
    <dgm:pt modelId="{42512A11-0199-4C86-ADFE-0C1EDCD581B2}" type="pres">
      <dgm:prSet presAssocID="{32362966-FB7D-41F6-A1D6-BCD854FBC94A}" presName="desTx" presStyleLbl="fgAcc1" presStyleIdx="0" presStyleCnt="7">
        <dgm:presLayoutVars>
          <dgm:bulletEnabled val="1"/>
        </dgm:presLayoutVars>
      </dgm:prSet>
      <dgm:spPr/>
    </dgm:pt>
    <dgm:pt modelId="{84A831D3-4B25-4163-9453-B88CF42F1919}" type="pres">
      <dgm:prSet presAssocID="{8FD1BC2C-F2D0-4F45-B635-87FE7B3F5802}" presName="sibTrans" presStyleLbl="sibTrans2D1" presStyleIdx="0" presStyleCnt="6"/>
      <dgm:spPr/>
    </dgm:pt>
    <dgm:pt modelId="{561533B1-DADB-42EA-BE4C-515A57272946}" type="pres">
      <dgm:prSet presAssocID="{8FD1BC2C-F2D0-4F45-B635-87FE7B3F5802}" presName="connTx" presStyleLbl="sibTrans2D1" presStyleIdx="0" presStyleCnt="6"/>
      <dgm:spPr/>
    </dgm:pt>
    <dgm:pt modelId="{6F42A758-978C-4D5E-957A-D7F462D6F92C}" type="pres">
      <dgm:prSet presAssocID="{C81D6D87-B8C0-4E50-8983-A77933A1B63E}" presName="composite" presStyleCnt="0"/>
      <dgm:spPr/>
    </dgm:pt>
    <dgm:pt modelId="{F713F362-8B08-41F4-8FFD-F3D325D551C4}" type="pres">
      <dgm:prSet presAssocID="{C81D6D87-B8C0-4E50-8983-A77933A1B63E}" presName="parTx" presStyleLbl="node1" presStyleIdx="0" presStyleCnt="7">
        <dgm:presLayoutVars>
          <dgm:chMax val="0"/>
          <dgm:chPref val="0"/>
          <dgm:bulletEnabled val="1"/>
        </dgm:presLayoutVars>
      </dgm:prSet>
      <dgm:spPr/>
    </dgm:pt>
    <dgm:pt modelId="{8EB7272D-D7AC-4FE4-8978-7C2D9383E2C4}" type="pres">
      <dgm:prSet presAssocID="{C81D6D87-B8C0-4E50-8983-A77933A1B63E}" presName="parSh" presStyleLbl="node1" presStyleIdx="1" presStyleCnt="7"/>
      <dgm:spPr/>
    </dgm:pt>
    <dgm:pt modelId="{EE80EF4F-F6F8-4D06-B1DE-2F61AE6E716A}" type="pres">
      <dgm:prSet presAssocID="{C81D6D87-B8C0-4E50-8983-A77933A1B63E}" presName="desTx" presStyleLbl="fgAcc1" presStyleIdx="1" presStyleCnt="7">
        <dgm:presLayoutVars>
          <dgm:bulletEnabled val="1"/>
        </dgm:presLayoutVars>
      </dgm:prSet>
      <dgm:spPr/>
    </dgm:pt>
    <dgm:pt modelId="{98B7711C-F33C-4624-A091-BA455826CB66}" type="pres">
      <dgm:prSet presAssocID="{03F84DF1-F880-4317-833E-E69EABFFE0CF}" presName="sibTrans" presStyleLbl="sibTrans2D1" presStyleIdx="1" presStyleCnt="6"/>
      <dgm:spPr/>
    </dgm:pt>
    <dgm:pt modelId="{45AFDB9D-DDBA-4D7A-A3F9-B51385A35644}" type="pres">
      <dgm:prSet presAssocID="{03F84DF1-F880-4317-833E-E69EABFFE0CF}" presName="connTx" presStyleLbl="sibTrans2D1" presStyleIdx="1" presStyleCnt="6"/>
      <dgm:spPr/>
    </dgm:pt>
    <dgm:pt modelId="{53128193-6D92-4806-AA75-B670D38DC171}" type="pres">
      <dgm:prSet presAssocID="{913CB204-DBFB-47C3-85D8-3EF5D548553C}" presName="composite" presStyleCnt="0"/>
      <dgm:spPr/>
    </dgm:pt>
    <dgm:pt modelId="{BD78656B-7305-41A1-8E84-C9655EE7B1A6}" type="pres">
      <dgm:prSet presAssocID="{913CB204-DBFB-47C3-85D8-3EF5D548553C}" presName="parTx" presStyleLbl="node1" presStyleIdx="1" presStyleCnt="7">
        <dgm:presLayoutVars>
          <dgm:chMax val="0"/>
          <dgm:chPref val="0"/>
          <dgm:bulletEnabled val="1"/>
        </dgm:presLayoutVars>
      </dgm:prSet>
      <dgm:spPr/>
    </dgm:pt>
    <dgm:pt modelId="{08DD7BA0-CBF5-4169-A839-A681CC27DB85}" type="pres">
      <dgm:prSet presAssocID="{913CB204-DBFB-47C3-85D8-3EF5D548553C}" presName="parSh" presStyleLbl="node1" presStyleIdx="2" presStyleCnt="7"/>
      <dgm:spPr/>
    </dgm:pt>
    <dgm:pt modelId="{CC50703E-DDEC-41CA-81FE-97709EF1873F}" type="pres">
      <dgm:prSet presAssocID="{913CB204-DBFB-47C3-85D8-3EF5D548553C}" presName="desTx" presStyleLbl="fgAcc1" presStyleIdx="2" presStyleCnt="7" custLinFactNeighborX="9691" custLinFactNeighborY="-8819">
        <dgm:presLayoutVars>
          <dgm:bulletEnabled val="1"/>
        </dgm:presLayoutVars>
      </dgm:prSet>
      <dgm:spPr/>
    </dgm:pt>
    <dgm:pt modelId="{AC7F32FF-556C-41C8-AEAD-9E3188E83D24}" type="pres">
      <dgm:prSet presAssocID="{42248D28-B05A-47C4-9FE7-8C369E54419B}" presName="sibTrans" presStyleLbl="sibTrans2D1" presStyleIdx="2" presStyleCnt="6"/>
      <dgm:spPr/>
    </dgm:pt>
    <dgm:pt modelId="{15287950-9D8C-4256-8B22-9F5B6B80B7FE}" type="pres">
      <dgm:prSet presAssocID="{42248D28-B05A-47C4-9FE7-8C369E54419B}" presName="connTx" presStyleLbl="sibTrans2D1" presStyleIdx="2" presStyleCnt="6"/>
      <dgm:spPr/>
    </dgm:pt>
    <dgm:pt modelId="{8C742CB4-FB67-46F4-A68F-566A75B00CD4}" type="pres">
      <dgm:prSet presAssocID="{75985C23-EB9E-42D9-8D94-E1A6FDC62544}" presName="composite" presStyleCnt="0"/>
      <dgm:spPr/>
    </dgm:pt>
    <dgm:pt modelId="{91431BF1-06C1-4056-9C27-28E459AFE060}" type="pres">
      <dgm:prSet presAssocID="{75985C23-EB9E-42D9-8D94-E1A6FDC62544}" presName="parTx" presStyleLbl="node1" presStyleIdx="2" presStyleCnt="7">
        <dgm:presLayoutVars>
          <dgm:chMax val="0"/>
          <dgm:chPref val="0"/>
          <dgm:bulletEnabled val="1"/>
        </dgm:presLayoutVars>
      </dgm:prSet>
      <dgm:spPr/>
    </dgm:pt>
    <dgm:pt modelId="{A8A7A30A-A911-4BDA-A69F-8D3FBD6C4618}" type="pres">
      <dgm:prSet presAssocID="{75985C23-EB9E-42D9-8D94-E1A6FDC62544}" presName="parSh" presStyleLbl="node1" presStyleIdx="3" presStyleCnt="7"/>
      <dgm:spPr/>
    </dgm:pt>
    <dgm:pt modelId="{F486C36B-E60D-4CE8-964E-EDB1A1708D78}" type="pres">
      <dgm:prSet presAssocID="{75985C23-EB9E-42D9-8D94-E1A6FDC62544}" presName="desTx" presStyleLbl="fgAcc1" presStyleIdx="3" presStyleCnt="7" custLinFactNeighborX="-1634">
        <dgm:presLayoutVars>
          <dgm:bulletEnabled val="1"/>
        </dgm:presLayoutVars>
      </dgm:prSet>
      <dgm:spPr/>
    </dgm:pt>
    <dgm:pt modelId="{31B0C8F4-F9A2-4AE0-85A4-C732B374017B}" type="pres">
      <dgm:prSet presAssocID="{BADD9DE4-52F3-457E-A9B5-3F0B97CE523B}" presName="sibTrans" presStyleLbl="sibTrans2D1" presStyleIdx="3" presStyleCnt="6"/>
      <dgm:spPr/>
    </dgm:pt>
    <dgm:pt modelId="{A560478E-FB98-4821-99B7-40D1A021DB29}" type="pres">
      <dgm:prSet presAssocID="{BADD9DE4-52F3-457E-A9B5-3F0B97CE523B}" presName="connTx" presStyleLbl="sibTrans2D1" presStyleIdx="3" presStyleCnt="6"/>
      <dgm:spPr/>
    </dgm:pt>
    <dgm:pt modelId="{CD5FEDF3-6AA6-4086-9CB4-FC8D916484CB}" type="pres">
      <dgm:prSet presAssocID="{B4418BE1-0E73-4213-A89D-99350BDA439C}" presName="composite" presStyleCnt="0"/>
      <dgm:spPr/>
    </dgm:pt>
    <dgm:pt modelId="{8E8F444F-DE1B-404B-B8A5-BB107D7E1935}" type="pres">
      <dgm:prSet presAssocID="{B4418BE1-0E73-4213-A89D-99350BDA439C}" presName="parTx" presStyleLbl="node1" presStyleIdx="3" presStyleCnt="7">
        <dgm:presLayoutVars>
          <dgm:chMax val="0"/>
          <dgm:chPref val="0"/>
          <dgm:bulletEnabled val="1"/>
        </dgm:presLayoutVars>
      </dgm:prSet>
      <dgm:spPr/>
    </dgm:pt>
    <dgm:pt modelId="{45A1D68F-E8FF-450C-8561-11B7AAF7F746}" type="pres">
      <dgm:prSet presAssocID="{B4418BE1-0E73-4213-A89D-99350BDA439C}" presName="parSh" presStyleLbl="node1" presStyleIdx="4" presStyleCnt="7"/>
      <dgm:spPr/>
    </dgm:pt>
    <dgm:pt modelId="{D69E01DA-FA58-4442-B75A-E9BBDB5ED09C}" type="pres">
      <dgm:prSet presAssocID="{B4418BE1-0E73-4213-A89D-99350BDA439C}" presName="desTx" presStyleLbl="fgAcc1" presStyleIdx="4" presStyleCnt="7">
        <dgm:presLayoutVars>
          <dgm:bulletEnabled val="1"/>
        </dgm:presLayoutVars>
      </dgm:prSet>
      <dgm:spPr/>
    </dgm:pt>
    <dgm:pt modelId="{F709A25E-F026-4FBB-977E-F8A02CE023F4}" type="pres">
      <dgm:prSet presAssocID="{8C885F13-D5BA-4D4C-B3AA-703CEBD796F4}" presName="sibTrans" presStyleLbl="sibTrans2D1" presStyleIdx="4" presStyleCnt="6"/>
      <dgm:spPr/>
    </dgm:pt>
    <dgm:pt modelId="{BAB0947B-0BFF-4844-ADE4-1792FA6DC18D}" type="pres">
      <dgm:prSet presAssocID="{8C885F13-D5BA-4D4C-B3AA-703CEBD796F4}" presName="connTx" presStyleLbl="sibTrans2D1" presStyleIdx="4" presStyleCnt="6"/>
      <dgm:spPr/>
    </dgm:pt>
    <dgm:pt modelId="{57D66E6D-B3B4-4258-B2F7-0C349BE84104}" type="pres">
      <dgm:prSet presAssocID="{50CF9E93-584E-46F4-AF4C-F48392FA1AD2}" presName="composite" presStyleCnt="0"/>
      <dgm:spPr/>
    </dgm:pt>
    <dgm:pt modelId="{853033B9-8527-401F-A987-5DB00194A94B}" type="pres">
      <dgm:prSet presAssocID="{50CF9E93-584E-46F4-AF4C-F48392FA1AD2}" presName="parTx" presStyleLbl="node1" presStyleIdx="4" presStyleCnt="7">
        <dgm:presLayoutVars>
          <dgm:chMax val="0"/>
          <dgm:chPref val="0"/>
          <dgm:bulletEnabled val="1"/>
        </dgm:presLayoutVars>
      </dgm:prSet>
      <dgm:spPr/>
    </dgm:pt>
    <dgm:pt modelId="{F873448E-C545-4C5A-84B3-1D1373016754}" type="pres">
      <dgm:prSet presAssocID="{50CF9E93-584E-46F4-AF4C-F48392FA1AD2}" presName="parSh" presStyleLbl="node1" presStyleIdx="5" presStyleCnt="7"/>
      <dgm:spPr/>
    </dgm:pt>
    <dgm:pt modelId="{04927788-8446-4346-BF63-65D55D0A168B}" type="pres">
      <dgm:prSet presAssocID="{50CF9E93-584E-46F4-AF4C-F48392FA1AD2}" presName="desTx" presStyleLbl="fgAcc1" presStyleIdx="5" presStyleCnt="7">
        <dgm:presLayoutVars>
          <dgm:bulletEnabled val="1"/>
        </dgm:presLayoutVars>
      </dgm:prSet>
      <dgm:spPr/>
    </dgm:pt>
    <dgm:pt modelId="{E7AC6535-CFEE-4743-9831-DE9A05EC2AA6}" type="pres">
      <dgm:prSet presAssocID="{4A72D2DA-745C-4A31-8984-5438C9BDDBD7}" presName="sibTrans" presStyleLbl="sibTrans2D1" presStyleIdx="5" presStyleCnt="6"/>
      <dgm:spPr/>
    </dgm:pt>
    <dgm:pt modelId="{80B67F05-6A84-4A3B-877F-944D86512EAE}" type="pres">
      <dgm:prSet presAssocID="{4A72D2DA-745C-4A31-8984-5438C9BDDBD7}" presName="connTx" presStyleLbl="sibTrans2D1" presStyleIdx="5" presStyleCnt="6"/>
      <dgm:spPr/>
    </dgm:pt>
    <dgm:pt modelId="{0D82DF6D-F41C-41AC-944C-F6D086F0B57D}" type="pres">
      <dgm:prSet presAssocID="{940C68B7-5525-4249-9854-69B85F3CB4E3}" presName="composite" presStyleCnt="0"/>
      <dgm:spPr/>
    </dgm:pt>
    <dgm:pt modelId="{6FEE3F7D-0859-4A38-A969-884422A69950}" type="pres">
      <dgm:prSet presAssocID="{940C68B7-5525-4249-9854-69B85F3CB4E3}" presName="parTx" presStyleLbl="node1" presStyleIdx="5" presStyleCnt="7">
        <dgm:presLayoutVars>
          <dgm:chMax val="0"/>
          <dgm:chPref val="0"/>
          <dgm:bulletEnabled val="1"/>
        </dgm:presLayoutVars>
      </dgm:prSet>
      <dgm:spPr/>
    </dgm:pt>
    <dgm:pt modelId="{40FE4919-8FB5-492E-B983-8FF32C57C88F}" type="pres">
      <dgm:prSet presAssocID="{940C68B7-5525-4249-9854-69B85F3CB4E3}" presName="parSh" presStyleLbl="node1" presStyleIdx="6" presStyleCnt="7"/>
      <dgm:spPr/>
    </dgm:pt>
    <dgm:pt modelId="{5916E116-C473-437C-BCBF-7E968B17C453}" type="pres">
      <dgm:prSet presAssocID="{940C68B7-5525-4249-9854-69B85F3CB4E3}" presName="desTx" presStyleLbl="fgAcc1" presStyleIdx="6" presStyleCnt="7">
        <dgm:presLayoutVars>
          <dgm:bulletEnabled val="1"/>
        </dgm:presLayoutVars>
      </dgm:prSet>
      <dgm:spPr/>
    </dgm:pt>
  </dgm:ptLst>
  <dgm:cxnLst>
    <dgm:cxn modelId="{A043C703-17D5-497B-99FF-04CD1C9FE3D0}" srcId="{940C68B7-5525-4249-9854-69B85F3CB4E3}" destId="{CC94861F-244C-4D27-B802-8C1A6E87E981}" srcOrd="0" destOrd="0" parTransId="{CF677011-C153-43E7-9B93-D43D8963E39A}" sibTransId="{1B0BDB41-F354-450F-A039-CCB6E8384895}"/>
    <dgm:cxn modelId="{D9E59708-5DC9-4257-9251-5FC3B0F3E547}" srcId="{50CF9E93-584E-46F4-AF4C-F48392FA1AD2}" destId="{32ABBE3A-A61F-4726-964F-D5F43195BAF6}" srcOrd="0" destOrd="0" parTransId="{3BA4E838-90F5-4A5D-9330-44EEBE982302}" sibTransId="{C4A03CCF-7F95-4621-8E6F-999F4595BD89}"/>
    <dgm:cxn modelId="{35CF4D10-8561-427C-A974-42EBADE92CF7}" type="presOf" srcId="{ED90628C-6156-4F30-B89E-40C9DD880159}" destId="{EE80EF4F-F6F8-4D06-B1DE-2F61AE6E716A}" srcOrd="0" destOrd="0" presId="urn:microsoft.com/office/officeart/2005/8/layout/process3"/>
    <dgm:cxn modelId="{C67C581B-4499-4B48-9598-D233BCB0FE7E}" type="presOf" srcId="{01A043FB-7B31-4E87-A214-BD246CF46922}" destId="{9160253A-4057-40C1-9A1E-600068B6407B}" srcOrd="0" destOrd="0" presId="urn:microsoft.com/office/officeart/2005/8/layout/process3"/>
    <dgm:cxn modelId="{BC44341C-C238-4F79-AD57-23E96D4BD3F3}" type="presOf" srcId="{75985C23-EB9E-42D9-8D94-E1A6FDC62544}" destId="{A8A7A30A-A911-4BDA-A69F-8D3FBD6C4618}" srcOrd="1" destOrd="0" presId="urn:microsoft.com/office/officeart/2005/8/layout/process3"/>
    <dgm:cxn modelId="{E9D0FF1C-EDB6-4A5E-9B51-EB2D6ED5203E}" type="presOf" srcId="{8C885F13-D5BA-4D4C-B3AA-703CEBD796F4}" destId="{F709A25E-F026-4FBB-977E-F8A02CE023F4}" srcOrd="0" destOrd="0" presId="urn:microsoft.com/office/officeart/2005/8/layout/process3"/>
    <dgm:cxn modelId="{B85F511F-0789-4626-932B-C74D5AF45BCC}" type="presOf" srcId="{4A72D2DA-745C-4A31-8984-5438C9BDDBD7}" destId="{E7AC6535-CFEE-4743-9831-DE9A05EC2AA6}" srcOrd="0" destOrd="0" presId="urn:microsoft.com/office/officeart/2005/8/layout/process3"/>
    <dgm:cxn modelId="{43257B22-AC12-4148-A465-E718ED8A0729}" type="presOf" srcId="{CC94861F-244C-4D27-B802-8C1A6E87E981}" destId="{5916E116-C473-437C-BCBF-7E968B17C453}" srcOrd="0" destOrd="0" presId="urn:microsoft.com/office/officeart/2005/8/layout/process3"/>
    <dgm:cxn modelId="{58AFD222-B8D4-4B01-A705-2154B0FA2C1C}" type="presOf" srcId="{19DCDBDA-82D6-4913-8204-5836E50E308B}" destId="{F486C36B-E60D-4CE8-964E-EDB1A1708D78}" srcOrd="0" destOrd="0" presId="urn:microsoft.com/office/officeart/2005/8/layout/process3"/>
    <dgm:cxn modelId="{AB6FAE32-C461-41D1-841F-EABCE4CC8971}" type="presOf" srcId="{42248D28-B05A-47C4-9FE7-8C369E54419B}" destId="{AC7F32FF-556C-41C8-AEAD-9E3188E83D24}" srcOrd="0" destOrd="0" presId="urn:microsoft.com/office/officeart/2005/8/layout/process3"/>
    <dgm:cxn modelId="{20EAF935-B559-492A-B087-CDFE2EBD1E90}" type="presOf" srcId="{4A72D2DA-745C-4A31-8984-5438C9BDDBD7}" destId="{80B67F05-6A84-4A3B-877F-944D86512EAE}" srcOrd="1" destOrd="0" presId="urn:microsoft.com/office/officeart/2005/8/layout/process3"/>
    <dgm:cxn modelId="{3B366B38-4E8D-45FC-9915-102A2A5EA92C}" type="presOf" srcId="{C81D6D87-B8C0-4E50-8983-A77933A1B63E}" destId="{F713F362-8B08-41F4-8FFD-F3D325D551C4}" srcOrd="0" destOrd="0" presId="urn:microsoft.com/office/officeart/2005/8/layout/process3"/>
    <dgm:cxn modelId="{F26AE239-4911-4677-8543-ADB91BEDFCD4}" type="presOf" srcId="{32362966-FB7D-41F6-A1D6-BCD854FBC94A}" destId="{EE736427-87C7-490C-8E89-8E629AA3DF71}" srcOrd="1" destOrd="0" presId="urn:microsoft.com/office/officeart/2005/8/layout/process3"/>
    <dgm:cxn modelId="{57FBEF39-7B77-48CD-B25E-575FB105F569}" type="presOf" srcId="{BADD9DE4-52F3-457E-A9B5-3F0B97CE523B}" destId="{A560478E-FB98-4821-99B7-40D1A021DB29}" srcOrd="1" destOrd="0" presId="urn:microsoft.com/office/officeart/2005/8/layout/process3"/>
    <dgm:cxn modelId="{D86B003C-2EF2-4EF4-9627-A022B87C574E}" srcId="{913CB204-DBFB-47C3-85D8-3EF5D548553C}" destId="{36D6F847-FD35-4F67-8736-23DE0E46A130}" srcOrd="0" destOrd="0" parTransId="{49942422-9EDD-4B51-A515-679C9C054284}" sibTransId="{E935DB69-9716-464F-9630-84540F3A8859}"/>
    <dgm:cxn modelId="{599C5F3D-CA44-4E3C-AEEA-94AEC864DBCA}" srcId="{01A043FB-7B31-4E87-A214-BD246CF46922}" destId="{75985C23-EB9E-42D9-8D94-E1A6FDC62544}" srcOrd="3" destOrd="0" parTransId="{94108DCC-59E4-4194-B218-633C005BF5D0}" sibTransId="{BADD9DE4-52F3-457E-A9B5-3F0B97CE523B}"/>
    <dgm:cxn modelId="{5EF0475C-AA11-4FD6-8B42-1C7169B6F7AE}" srcId="{01A043FB-7B31-4E87-A214-BD246CF46922}" destId="{50CF9E93-584E-46F4-AF4C-F48392FA1AD2}" srcOrd="5" destOrd="0" parTransId="{C47FDE8D-B434-48CE-AB3C-CA56384D6F79}" sibTransId="{4A72D2DA-745C-4A31-8984-5438C9BDDBD7}"/>
    <dgm:cxn modelId="{DF0BE25F-BED3-4366-9F29-BC7A361ACD81}" type="presOf" srcId="{42248D28-B05A-47C4-9FE7-8C369E54419B}" destId="{15287950-9D8C-4256-8B22-9F5B6B80B7FE}" srcOrd="1" destOrd="0" presId="urn:microsoft.com/office/officeart/2005/8/layout/process3"/>
    <dgm:cxn modelId="{675C614C-8008-4ED4-AF5A-EB8D5C6436CE}" type="presOf" srcId="{8C885F13-D5BA-4D4C-B3AA-703CEBD796F4}" destId="{BAB0947B-0BFF-4844-ADE4-1792FA6DC18D}" srcOrd="1" destOrd="0" presId="urn:microsoft.com/office/officeart/2005/8/layout/process3"/>
    <dgm:cxn modelId="{5C6EA850-F473-4DFD-94C3-8D7E4500B5E4}" srcId="{B4418BE1-0E73-4213-A89D-99350BDA439C}" destId="{D4A05D20-3E98-4BA3-8F38-3445F87611C5}" srcOrd="0" destOrd="0" parTransId="{06C5C7C6-A95D-45D2-822B-A5145C7509A7}" sibTransId="{A13CC5B4-D031-4495-8AEE-C5CB4050A090}"/>
    <dgm:cxn modelId="{D42DAE70-1D86-466E-ADAF-C7EDB6F3BC7A}" srcId="{01A043FB-7B31-4E87-A214-BD246CF46922}" destId="{940C68B7-5525-4249-9854-69B85F3CB4E3}" srcOrd="6" destOrd="0" parTransId="{40BFC20E-AF95-4673-9BF1-001F705D7916}" sibTransId="{8B43395F-DCF5-49D7-B61F-882C64210346}"/>
    <dgm:cxn modelId="{FFBC1D53-8798-47EF-8DBB-C03A07BBB432}" type="presOf" srcId="{50CF9E93-584E-46F4-AF4C-F48392FA1AD2}" destId="{F873448E-C545-4C5A-84B3-1D1373016754}" srcOrd="1" destOrd="0" presId="urn:microsoft.com/office/officeart/2005/8/layout/process3"/>
    <dgm:cxn modelId="{81BAE056-4109-43F6-B6D7-AB47F8C0A235}" srcId="{01A043FB-7B31-4E87-A214-BD246CF46922}" destId="{B4418BE1-0E73-4213-A89D-99350BDA439C}" srcOrd="4" destOrd="0" parTransId="{BA9F967E-B61D-4499-A552-1B9E058ECEE0}" sibTransId="{8C885F13-D5BA-4D4C-B3AA-703CEBD796F4}"/>
    <dgm:cxn modelId="{491C0C79-BC4F-430F-8EA6-2018C5D915C0}" type="presOf" srcId="{D4A05D20-3E98-4BA3-8F38-3445F87611C5}" destId="{D69E01DA-FA58-4442-B75A-E9BBDB5ED09C}" srcOrd="0" destOrd="0" presId="urn:microsoft.com/office/officeart/2005/8/layout/process3"/>
    <dgm:cxn modelId="{9A05677F-AAF5-4CB7-A820-465073C70C7A}" type="presOf" srcId="{B4418BE1-0E73-4213-A89D-99350BDA439C}" destId="{8E8F444F-DE1B-404B-B8A5-BB107D7E1935}" srcOrd="0" destOrd="0" presId="urn:microsoft.com/office/officeart/2005/8/layout/process3"/>
    <dgm:cxn modelId="{D8CD1482-CD01-4C12-BA6E-94E941FCFA3B}" srcId="{01A043FB-7B31-4E87-A214-BD246CF46922}" destId="{C81D6D87-B8C0-4E50-8983-A77933A1B63E}" srcOrd="1" destOrd="0" parTransId="{81E5F8A2-A341-47D9-A75F-53D73C332AD2}" sibTransId="{03F84DF1-F880-4317-833E-E69EABFFE0CF}"/>
    <dgm:cxn modelId="{21B82089-4312-4350-A02F-B0BF76521C64}" type="presOf" srcId="{BADD9DE4-52F3-457E-A9B5-3F0B97CE523B}" destId="{31B0C8F4-F9A2-4AE0-85A4-C732B374017B}" srcOrd="0" destOrd="0" presId="urn:microsoft.com/office/officeart/2005/8/layout/process3"/>
    <dgm:cxn modelId="{9C75BD8D-17A7-49EC-B20C-131A5488B623}" type="presOf" srcId="{192D2C93-0A36-46CC-9CDC-BD7B70D64941}" destId="{42512A11-0199-4C86-ADFE-0C1EDCD581B2}" srcOrd="0" destOrd="0" presId="urn:microsoft.com/office/officeart/2005/8/layout/process3"/>
    <dgm:cxn modelId="{DB90E294-D81B-4011-9B28-CA59CB47BED3}" type="presOf" srcId="{03F84DF1-F880-4317-833E-E69EABFFE0CF}" destId="{98B7711C-F33C-4624-A091-BA455826CB66}" srcOrd="0" destOrd="0" presId="urn:microsoft.com/office/officeart/2005/8/layout/process3"/>
    <dgm:cxn modelId="{5C2C04A2-E079-4B56-847D-BFAE33A78C78}" srcId="{75985C23-EB9E-42D9-8D94-E1A6FDC62544}" destId="{19DCDBDA-82D6-4913-8204-5836E50E308B}" srcOrd="0" destOrd="0" parTransId="{60CD833D-92DA-400F-A8F9-F45591B7ECED}" sibTransId="{B7C324B2-9680-41FF-9B2F-1DDCCC54136C}"/>
    <dgm:cxn modelId="{E02E14A8-A65A-46CB-8407-48E809810398}" srcId="{01A043FB-7B31-4E87-A214-BD246CF46922}" destId="{32362966-FB7D-41F6-A1D6-BCD854FBC94A}" srcOrd="0" destOrd="0" parTransId="{4EAE0A8C-1487-40D9-A255-0B41A05C9778}" sibTransId="{8FD1BC2C-F2D0-4F45-B635-87FE7B3F5802}"/>
    <dgm:cxn modelId="{0884C0AA-4509-42DD-9D37-EF5CE591BEF0}" srcId="{01A043FB-7B31-4E87-A214-BD246CF46922}" destId="{913CB204-DBFB-47C3-85D8-3EF5D548553C}" srcOrd="2" destOrd="0" parTransId="{9B54C6C6-A96C-4354-93A5-311908A2F835}" sibTransId="{42248D28-B05A-47C4-9FE7-8C369E54419B}"/>
    <dgm:cxn modelId="{53261BB1-B059-4075-8D0D-724087401DC2}" type="presOf" srcId="{8FD1BC2C-F2D0-4F45-B635-87FE7B3F5802}" destId="{84A831D3-4B25-4163-9453-B88CF42F1919}" srcOrd="0" destOrd="0" presId="urn:microsoft.com/office/officeart/2005/8/layout/process3"/>
    <dgm:cxn modelId="{6F99EEB3-8FAE-4B6A-8103-0B5D5FA4DA31}" type="presOf" srcId="{03F84DF1-F880-4317-833E-E69EABFFE0CF}" destId="{45AFDB9D-DDBA-4D7A-A3F9-B51385A35644}" srcOrd="1" destOrd="0" presId="urn:microsoft.com/office/officeart/2005/8/layout/process3"/>
    <dgm:cxn modelId="{38F1D1B7-1778-4E16-8AE7-32A23E3A82F0}" srcId="{C81D6D87-B8C0-4E50-8983-A77933A1B63E}" destId="{ED90628C-6156-4F30-B89E-40C9DD880159}" srcOrd="0" destOrd="0" parTransId="{8E1B2842-D13C-4AA2-A30C-BD8B64664640}" sibTransId="{F755E354-3624-4EA8-9030-BBA2B12FC5F7}"/>
    <dgm:cxn modelId="{EA7823CE-DC20-4030-AD46-2468D3C0C481}" type="presOf" srcId="{8FD1BC2C-F2D0-4F45-B635-87FE7B3F5802}" destId="{561533B1-DADB-42EA-BE4C-515A57272946}" srcOrd="1" destOrd="0" presId="urn:microsoft.com/office/officeart/2005/8/layout/process3"/>
    <dgm:cxn modelId="{39C81FD2-FFBD-4CB5-A4CB-1567C3C4BF58}" type="presOf" srcId="{940C68B7-5525-4249-9854-69B85F3CB4E3}" destId="{6FEE3F7D-0859-4A38-A969-884422A69950}" srcOrd="0" destOrd="0" presId="urn:microsoft.com/office/officeart/2005/8/layout/process3"/>
    <dgm:cxn modelId="{98E571E3-2017-47E2-AD49-83944A957807}" type="presOf" srcId="{913CB204-DBFB-47C3-85D8-3EF5D548553C}" destId="{08DD7BA0-CBF5-4169-A839-A681CC27DB85}" srcOrd="1" destOrd="0" presId="urn:microsoft.com/office/officeart/2005/8/layout/process3"/>
    <dgm:cxn modelId="{EF9351E5-F8E6-418E-A2F3-E82205C05134}" type="presOf" srcId="{C81D6D87-B8C0-4E50-8983-A77933A1B63E}" destId="{8EB7272D-D7AC-4FE4-8978-7C2D9383E2C4}" srcOrd="1" destOrd="0" presId="urn:microsoft.com/office/officeart/2005/8/layout/process3"/>
    <dgm:cxn modelId="{F904A4E6-F79D-4F41-BB41-A553A6C0C4DF}" type="presOf" srcId="{940C68B7-5525-4249-9854-69B85F3CB4E3}" destId="{40FE4919-8FB5-492E-B983-8FF32C57C88F}" srcOrd="1" destOrd="0" presId="urn:microsoft.com/office/officeart/2005/8/layout/process3"/>
    <dgm:cxn modelId="{9CE9E5E7-6920-4996-95E4-EFAE7D883D67}" type="presOf" srcId="{36D6F847-FD35-4F67-8736-23DE0E46A130}" destId="{CC50703E-DDEC-41CA-81FE-97709EF1873F}" srcOrd="0" destOrd="0" presId="urn:microsoft.com/office/officeart/2005/8/layout/process3"/>
    <dgm:cxn modelId="{3ABC38EC-3F65-4C79-99DF-18A88EF8F73A}" type="presOf" srcId="{32362966-FB7D-41F6-A1D6-BCD854FBC94A}" destId="{E6558434-A0A4-4FB5-B039-027C41921588}" srcOrd="0" destOrd="0" presId="urn:microsoft.com/office/officeart/2005/8/layout/process3"/>
    <dgm:cxn modelId="{D9ED8BEF-566F-4D05-84A2-621ACD8D6E78}" type="presOf" srcId="{913CB204-DBFB-47C3-85D8-3EF5D548553C}" destId="{BD78656B-7305-41A1-8E84-C9655EE7B1A6}" srcOrd="0" destOrd="0" presId="urn:microsoft.com/office/officeart/2005/8/layout/process3"/>
    <dgm:cxn modelId="{3ACCD4F8-88B8-4168-AE09-FC3C5F9F17F4}" type="presOf" srcId="{32ABBE3A-A61F-4726-964F-D5F43195BAF6}" destId="{04927788-8446-4346-BF63-65D55D0A168B}" srcOrd="0" destOrd="0" presId="urn:microsoft.com/office/officeart/2005/8/layout/process3"/>
    <dgm:cxn modelId="{8EC622F9-B52D-44B4-9034-262835E7BE47}" type="presOf" srcId="{B4418BE1-0E73-4213-A89D-99350BDA439C}" destId="{45A1D68F-E8FF-450C-8561-11B7AAF7F746}" srcOrd="1" destOrd="0" presId="urn:microsoft.com/office/officeart/2005/8/layout/process3"/>
    <dgm:cxn modelId="{F2D571FA-52CB-4058-9B27-EEB9435B738B}" srcId="{32362966-FB7D-41F6-A1D6-BCD854FBC94A}" destId="{192D2C93-0A36-46CC-9CDC-BD7B70D64941}" srcOrd="0" destOrd="0" parTransId="{68898EC1-8B5C-4232-87F1-C6A235197AAE}" sibTransId="{750875F2-E1C8-4B86-98F8-EF4476D14787}"/>
    <dgm:cxn modelId="{A71338FD-BC50-417A-ADF6-97950736B330}" type="presOf" srcId="{50CF9E93-584E-46F4-AF4C-F48392FA1AD2}" destId="{853033B9-8527-401F-A987-5DB00194A94B}" srcOrd="0" destOrd="0" presId="urn:microsoft.com/office/officeart/2005/8/layout/process3"/>
    <dgm:cxn modelId="{E60EF3FF-8748-4EFD-A9B7-71FD003BBDF9}" type="presOf" srcId="{75985C23-EB9E-42D9-8D94-E1A6FDC62544}" destId="{91431BF1-06C1-4056-9C27-28E459AFE060}" srcOrd="0" destOrd="0" presId="urn:microsoft.com/office/officeart/2005/8/layout/process3"/>
    <dgm:cxn modelId="{8C5858A4-52ED-40F2-9780-CD787E075D37}" type="presParOf" srcId="{9160253A-4057-40C1-9A1E-600068B6407B}" destId="{DAB36ADB-105C-46E8-8EA1-F55FA5691BB4}" srcOrd="0" destOrd="0" presId="urn:microsoft.com/office/officeart/2005/8/layout/process3"/>
    <dgm:cxn modelId="{D453DDA8-765D-474A-AF66-A4F8B2790B01}" type="presParOf" srcId="{DAB36ADB-105C-46E8-8EA1-F55FA5691BB4}" destId="{E6558434-A0A4-4FB5-B039-027C41921588}" srcOrd="0" destOrd="0" presId="urn:microsoft.com/office/officeart/2005/8/layout/process3"/>
    <dgm:cxn modelId="{D133151F-1851-46CA-958E-82BEAA12C340}" type="presParOf" srcId="{DAB36ADB-105C-46E8-8EA1-F55FA5691BB4}" destId="{EE736427-87C7-490C-8E89-8E629AA3DF71}" srcOrd="1" destOrd="0" presId="urn:microsoft.com/office/officeart/2005/8/layout/process3"/>
    <dgm:cxn modelId="{C11CD656-013B-481F-8433-3D73913BA9B5}" type="presParOf" srcId="{DAB36ADB-105C-46E8-8EA1-F55FA5691BB4}" destId="{42512A11-0199-4C86-ADFE-0C1EDCD581B2}" srcOrd="2" destOrd="0" presId="urn:microsoft.com/office/officeart/2005/8/layout/process3"/>
    <dgm:cxn modelId="{A7A54133-D228-4979-9554-6B60AE453754}" type="presParOf" srcId="{9160253A-4057-40C1-9A1E-600068B6407B}" destId="{84A831D3-4B25-4163-9453-B88CF42F1919}" srcOrd="1" destOrd="0" presId="urn:microsoft.com/office/officeart/2005/8/layout/process3"/>
    <dgm:cxn modelId="{DACD643A-2ECB-4347-B857-7F8118019CE4}" type="presParOf" srcId="{84A831D3-4B25-4163-9453-B88CF42F1919}" destId="{561533B1-DADB-42EA-BE4C-515A57272946}" srcOrd="0" destOrd="0" presId="urn:microsoft.com/office/officeart/2005/8/layout/process3"/>
    <dgm:cxn modelId="{2A6B509C-9C55-4A02-A947-2E4F9523BA52}" type="presParOf" srcId="{9160253A-4057-40C1-9A1E-600068B6407B}" destId="{6F42A758-978C-4D5E-957A-D7F462D6F92C}" srcOrd="2" destOrd="0" presId="urn:microsoft.com/office/officeart/2005/8/layout/process3"/>
    <dgm:cxn modelId="{08CBD547-6BAA-468B-9D57-B14528AF58B3}" type="presParOf" srcId="{6F42A758-978C-4D5E-957A-D7F462D6F92C}" destId="{F713F362-8B08-41F4-8FFD-F3D325D551C4}" srcOrd="0" destOrd="0" presId="urn:microsoft.com/office/officeart/2005/8/layout/process3"/>
    <dgm:cxn modelId="{21D04541-00EF-4439-8292-17DE93306E69}" type="presParOf" srcId="{6F42A758-978C-4D5E-957A-D7F462D6F92C}" destId="{8EB7272D-D7AC-4FE4-8978-7C2D9383E2C4}" srcOrd="1" destOrd="0" presId="urn:microsoft.com/office/officeart/2005/8/layout/process3"/>
    <dgm:cxn modelId="{D98C0334-1A4A-49A7-8617-C06E7AEE6B70}" type="presParOf" srcId="{6F42A758-978C-4D5E-957A-D7F462D6F92C}" destId="{EE80EF4F-F6F8-4D06-B1DE-2F61AE6E716A}" srcOrd="2" destOrd="0" presId="urn:microsoft.com/office/officeart/2005/8/layout/process3"/>
    <dgm:cxn modelId="{BF1E9317-B3F0-4549-BF31-40FA77BED1EA}" type="presParOf" srcId="{9160253A-4057-40C1-9A1E-600068B6407B}" destId="{98B7711C-F33C-4624-A091-BA455826CB66}" srcOrd="3" destOrd="0" presId="urn:microsoft.com/office/officeart/2005/8/layout/process3"/>
    <dgm:cxn modelId="{9FDF1A48-3497-47A6-ADF5-291B67EA5D44}" type="presParOf" srcId="{98B7711C-F33C-4624-A091-BA455826CB66}" destId="{45AFDB9D-DDBA-4D7A-A3F9-B51385A35644}" srcOrd="0" destOrd="0" presId="urn:microsoft.com/office/officeart/2005/8/layout/process3"/>
    <dgm:cxn modelId="{6BF78543-626C-4C30-9487-1129AB529C42}" type="presParOf" srcId="{9160253A-4057-40C1-9A1E-600068B6407B}" destId="{53128193-6D92-4806-AA75-B670D38DC171}" srcOrd="4" destOrd="0" presId="urn:microsoft.com/office/officeart/2005/8/layout/process3"/>
    <dgm:cxn modelId="{FD56ABC9-040F-43E2-9037-05FEA2B2AFEE}" type="presParOf" srcId="{53128193-6D92-4806-AA75-B670D38DC171}" destId="{BD78656B-7305-41A1-8E84-C9655EE7B1A6}" srcOrd="0" destOrd="0" presId="urn:microsoft.com/office/officeart/2005/8/layout/process3"/>
    <dgm:cxn modelId="{3D8F5A51-D1F2-45A3-B84B-2D3D50263907}" type="presParOf" srcId="{53128193-6D92-4806-AA75-B670D38DC171}" destId="{08DD7BA0-CBF5-4169-A839-A681CC27DB85}" srcOrd="1" destOrd="0" presId="urn:microsoft.com/office/officeart/2005/8/layout/process3"/>
    <dgm:cxn modelId="{1E147704-9AC9-4CCD-9D91-96550FDF4595}" type="presParOf" srcId="{53128193-6D92-4806-AA75-B670D38DC171}" destId="{CC50703E-DDEC-41CA-81FE-97709EF1873F}" srcOrd="2" destOrd="0" presId="urn:microsoft.com/office/officeart/2005/8/layout/process3"/>
    <dgm:cxn modelId="{59F74C9B-001D-4C86-868D-9D66633D4914}" type="presParOf" srcId="{9160253A-4057-40C1-9A1E-600068B6407B}" destId="{AC7F32FF-556C-41C8-AEAD-9E3188E83D24}" srcOrd="5" destOrd="0" presId="urn:microsoft.com/office/officeart/2005/8/layout/process3"/>
    <dgm:cxn modelId="{597C78A2-5FDA-4D2D-8131-618070EC984D}" type="presParOf" srcId="{AC7F32FF-556C-41C8-AEAD-9E3188E83D24}" destId="{15287950-9D8C-4256-8B22-9F5B6B80B7FE}" srcOrd="0" destOrd="0" presId="urn:microsoft.com/office/officeart/2005/8/layout/process3"/>
    <dgm:cxn modelId="{F92E5B14-A766-4C74-878A-234B2E678553}" type="presParOf" srcId="{9160253A-4057-40C1-9A1E-600068B6407B}" destId="{8C742CB4-FB67-46F4-A68F-566A75B00CD4}" srcOrd="6" destOrd="0" presId="urn:microsoft.com/office/officeart/2005/8/layout/process3"/>
    <dgm:cxn modelId="{1E379920-884D-4E0F-B736-D6261D8AC92E}" type="presParOf" srcId="{8C742CB4-FB67-46F4-A68F-566A75B00CD4}" destId="{91431BF1-06C1-4056-9C27-28E459AFE060}" srcOrd="0" destOrd="0" presId="urn:microsoft.com/office/officeart/2005/8/layout/process3"/>
    <dgm:cxn modelId="{320F2BCA-DCA0-4335-9133-45E32C75EDC9}" type="presParOf" srcId="{8C742CB4-FB67-46F4-A68F-566A75B00CD4}" destId="{A8A7A30A-A911-4BDA-A69F-8D3FBD6C4618}" srcOrd="1" destOrd="0" presId="urn:microsoft.com/office/officeart/2005/8/layout/process3"/>
    <dgm:cxn modelId="{70D23D15-714C-4507-8FFE-3A740434FA51}" type="presParOf" srcId="{8C742CB4-FB67-46F4-A68F-566A75B00CD4}" destId="{F486C36B-E60D-4CE8-964E-EDB1A1708D78}" srcOrd="2" destOrd="0" presId="urn:microsoft.com/office/officeart/2005/8/layout/process3"/>
    <dgm:cxn modelId="{98A3EB3C-B3B4-41DE-98A0-4AF484D6E8E0}" type="presParOf" srcId="{9160253A-4057-40C1-9A1E-600068B6407B}" destId="{31B0C8F4-F9A2-4AE0-85A4-C732B374017B}" srcOrd="7" destOrd="0" presId="urn:microsoft.com/office/officeart/2005/8/layout/process3"/>
    <dgm:cxn modelId="{EB3C4AB1-F30C-4FE7-93BD-E2AC96E7E2D9}" type="presParOf" srcId="{31B0C8F4-F9A2-4AE0-85A4-C732B374017B}" destId="{A560478E-FB98-4821-99B7-40D1A021DB29}" srcOrd="0" destOrd="0" presId="urn:microsoft.com/office/officeart/2005/8/layout/process3"/>
    <dgm:cxn modelId="{D343824E-8D28-4097-B62C-045D90352954}" type="presParOf" srcId="{9160253A-4057-40C1-9A1E-600068B6407B}" destId="{CD5FEDF3-6AA6-4086-9CB4-FC8D916484CB}" srcOrd="8" destOrd="0" presId="urn:microsoft.com/office/officeart/2005/8/layout/process3"/>
    <dgm:cxn modelId="{C67A24D4-33E5-4531-B915-0409D30A1253}" type="presParOf" srcId="{CD5FEDF3-6AA6-4086-9CB4-FC8D916484CB}" destId="{8E8F444F-DE1B-404B-B8A5-BB107D7E1935}" srcOrd="0" destOrd="0" presId="urn:microsoft.com/office/officeart/2005/8/layout/process3"/>
    <dgm:cxn modelId="{83DD8D7C-D539-42DB-B723-181BAFF0C781}" type="presParOf" srcId="{CD5FEDF3-6AA6-4086-9CB4-FC8D916484CB}" destId="{45A1D68F-E8FF-450C-8561-11B7AAF7F746}" srcOrd="1" destOrd="0" presId="urn:microsoft.com/office/officeart/2005/8/layout/process3"/>
    <dgm:cxn modelId="{81AF69BB-809D-4E27-97D3-3331FED92B56}" type="presParOf" srcId="{CD5FEDF3-6AA6-4086-9CB4-FC8D916484CB}" destId="{D69E01DA-FA58-4442-B75A-E9BBDB5ED09C}" srcOrd="2" destOrd="0" presId="urn:microsoft.com/office/officeart/2005/8/layout/process3"/>
    <dgm:cxn modelId="{404A72CB-CC14-4D24-BC27-972190413340}" type="presParOf" srcId="{9160253A-4057-40C1-9A1E-600068B6407B}" destId="{F709A25E-F026-4FBB-977E-F8A02CE023F4}" srcOrd="9" destOrd="0" presId="urn:microsoft.com/office/officeart/2005/8/layout/process3"/>
    <dgm:cxn modelId="{67C5464C-1E6A-43AE-8AC7-BF9922BFA95E}" type="presParOf" srcId="{F709A25E-F026-4FBB-977E-F8A02CE023F4}" destId="{BAB0947B-0BFF-4844-ADE4-1792FA6DC18D}" srcOrd="0" destOrd="0" presId="urn:microsoft.com/office/officeart/2005/8/layout/process3"/>
    <dgm:cxn modelId="{DF62875E-920B-4F62-9A3A-CF3D2C876B76}" type="presParOf" srcId="{9160253A-4057-40C1-9A1E-600068B6407B}" destId="{57D66E6D-B3B4-4258-B2F7-0C349BE84104}" srcOrd="10" destOrd="0" presId="urn:microsoft.com/office/officeart/2005/8/layout/process3"/>
    <dgm:cxn modelId="{DA197C37-B397-4C08-84F3-3A279C1C57F4}" type="presParOf" srcId="{57D66E6D-B3B4-4258-B2F7-0C349BE84104}" destId="{853033B9-8527-401F-A987-5DB00194A94B}" srcOrd="0" destOrd="0" presId="urn:microsoft.com/office/officeart/2005/8/layout/process3"/>
    <dgm:cxn modelId="{E46763C0-5457-4E67-8385-6AEE6F3DF15C}" type="presParOf" srcId="{57D66E6D-B3B4-4258-B2F7-0C349BE84104}" destId="{F873448E-C545-4C5A-84B3-1D1373016754}" srcOrd="1" destOrd="0" presId="urn:microsoft.com/office/officeart/2005/8/layout/process3"/>
    <dgm:cxn modelId="{B858A0AC-AF3A-46FB-921D-2027598C456D}" type="presParOf" srcId="{57D66E6D-B3B4-4258-B2F7-0C349BE84104}" destId="{04927788-8446-4346-BF63-65D55D0A168B}" srcOrd="2" destOrd="0" presId="urn:microsoft.com/office/officeart/2005/8/layout/process3"/>
    <dgm:cxn modelId="{FE4BF1E9-F7C5-4809-8938-A27E4F0855AB}" type="presParOf" srcId="{9160253A-4057-40C1-9A1E-600068B6407B}" destId="{E7AC6535-CFEE-4743-9831-DE9A05EC2AA6}" srcOrd="11" destOrd="0" presId="urn:microsoft.com/office/officeart/2005/8/layout/process3"/>
    <dgm:cxn modelId="{F68625EF-050A-4F59-B9BF-72E019183102}" type="presParOf" srcId="{E7AC6535-CFEE-4743-9831-DE9A05EC2AA6}" destId="{80B67F05-6A84-4A3B-877F-944D86512EAE}" srcOrd="0" destOrd="0" presId="urn:microsoft.com/office/officeart/2005/8/layout/process3"/>
    <dgm:cxn modelId="{B7EB90FE-897B-4F0F-B4B4-F64532615360}" type="presParOf" srcId="{9160253A-4057-40C1-9A1E-600068B6407B}" destId="{0D82DF6D-F41C-41AC-944C-F6D086F0B57D}" srcOrd="12" destOrd="0" presId="urn:microsoft.com/office/officeart/2005/8/layout/process3"/>
    <dgm:cxn modelId="{E5C03A7C-A7CD-4E7A-88F5-F85D55CB3E2C}" type="presParOf" srcId="{0D82DF6D-F41C-41AC-944C-F6D086F0B57D}" destId="{6FEE3F7D-0859-4A38-A969-884422A69950}" srcOrd="0" destOrd="0" presId="urn:microsoft.com/office/officeart/2005/8/layout/process3"/>
    <dgm:cxn modelId="{8ABCDC09-4019-4312-8C42-B87D0EFF0622}" type="presParOf" srcId="{0D82DF6D-F41C-41AC-944C-F6D086F0B57D}" destId="{40FE4919-8FB5-492E-B983-8FF32C57C88F}" srcOrd="1" destOrd="0" presId="urn:microsoft.com/office/officeart/2005/8/layout/process3"/>
    <dgm:cxn modelId="{74874DE0-B62D-46DE-A8D6-3B17BE4E5E99}" type="presParOf" srcId="{0D82DF6D-F41C-41AC-944C-F6D086F0B57D}" destId="{5916E116-C473-437C-BCBF-7E968B17C453}" srcOrd="2" destOrd="0" presId="urn:microsoft.com/office/officeart/2005/8/layout/process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A043FB-7B31-4E87-A214-BD246CF46922}"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pt-PT"/>
        </a:p>
      </dgm:t>
    </dgm:pt>
    <dgm:pt modelId="{32362966-FB7D-41F6-A1D6-BCD854FBC94A}">
      <dgm:prSet phldrT="[Texto]" phldr="0" custT="1"/>
      <dgm:spPr/>
      <dgm:t>
        <a:bodyPr/>
        <a:lstStyle/>
        <a:p>
          <a:pPr rtl="0"/>
          <a:r>
            <a:rPr lang="pt-PT" sz="800">
              <a:latin typeface="Arial"/>
            </a:rPr>
            <a:t>Artigo 29º</a:t>
          </a:r>
          <a:endParaRPr lang="pt-PT" sz="800" dirty="0"/>
        </a:p>
      </dgm:t>
    </dgm:pt>
    <dgm:pt modelId="{4EAE0A8C-1487-40D9-A255-0B41A05C9778}" type="parTrans" cxnId="{E02E14A8-A65A-46CB-8407-48E809810398}">
      <dgm:prSet/>
      <dgm:spPr/>
      <dgm:t>
        <a:bodyPr/>
        <a:lstStyle/>
        <a:p>
          <a:endParaRPr lang="pt-PT"/>
        </a:p>
      </dgm:t>
    </dgm:pt>
    <dgm:pt modelId="{8FD1BC2C-F2D0-4F45-B635-87FE7B3F5802}" type="sibTrans" cxnId="{E02E14A8-A65A-46CB-8407-48E809810398}">
      <dgm:prSet/>
      <dgm:spPr/>
      <dgm:t>
        <a:bodyPr/>
        <a:lstStyle/>
        <a:p>
          <a:endParaRPr lang="pt-PT"/>
        </a:p>
      </dgm:t>
    </dgm:pt>
    <dgm:pt modelId="{2085382A-10B4-4283-8D20-E0AB6A530851}">
      <dgm:prSet phldrT="[Texto]" phldr="0" custT="1"/>
      <dgm:spPr/>
      <dgm:t>
        <a:bodyPr/>
        <a:lstStyle/>
        <a:p>
          <a:pPr rtl="0"/>
          <a:r>
            <a:rPr lang="pt-PT" sz="700" dirty="0">
              <a:latin typeface="Arial"/>
            </a:rPr>
            <a:t>Os deveres perante a comunidade são essenciais no desenvolvimento da </a:t>
          </a:r>
          <a:r>
            <a:rPr lang="pt-PT" sz="800" dirty="0">
              <a:latin typeface="Arial"/>
            </a:rPr>
            <a:t>personalidade</a:t>
          </a:r>
          <a:r>
            <a:rPr lang="pt-PT" sz="700" dirty="0">
              <a:latin typeface="Arial"/>
            </a:rPr>
            <a:t> do indivíduo</a:t>
          </a:r>
          <a:endParaRPr lang="pt-PT" sz="700" dirty="0"/>
        </a:p>
      </dgm:t>
    </dgm:pt>
    <dgm:pt modelId="{46F754C9-598A-4C5A-AAE9-0BC635AB0D7F}" type="parTrans" cxnId="{F0A04666-E742-44E2-91CA-E61123837B13}">
      <dgm:prSet/>
      <dgm:spPr/>
      <dgm:t>
        <a:bodyPr/>
        <a:lstStyle/>
        <a:p>
          <a:endParaRPr lang="pt-PT"/>
        </a:p>
      </dgm:t>
    </dgm:pt>
    <dgm:pt modelId="{0EC3DD2B-41BD-4D2A-9714-BE2A8E54A1A3}" type="sibTrans" cxnId="{F0A04666-E742-44E2-91CA-E61123837B13}">
      <dgm:prSet/>
      <dgm:spPr/>
      <dgm:t>
        <a:bodyPr/>
        <a:lstStyle/>
        <a:p>
          <a:endParaRPr lang="pt-PT"/>
        </a:p>
      </dgm:t>
    </dgm:pt>
    <dgm:pt modelId="{B9B6FBCA-6E57-4DF2-8F59-9D9823F406DA}">
      <dgm:prSet phldrT="[Texto]" phldr="0" custT="1"/>
      <dgm:spPr/>
      <dgm:t>
        <a:bodyPr/>
        <a:lstStyle/>
        <a:p>
          <a:pPr rtl="0"/>
          <a:r>
            <a:rPr lang="pt-PT" sz="800" dirty="0">
              <a:latin typeface="Arial"/>
            </a:rPr>
            <a:t>Artigo 30º</a:t>
          </a:r>
          <a:endParaRPr lang="pt-PT" sz="800" dirty="0"/>
        </a:p>
      </dgm:t>
    </dgm:pt>
    <dgm:pt modelId="{F32D025C-4B00-4893-BB74-EB577A948477}" type="parTrans" cxnId="{5A31873A-48AE-4166-83D5-C4B06DB97E97}">
      <dgm:prSet/>
      <dgm:spPr/>
      <dgm:t>
        <a:bodyPr/>
        <a:lstStyle/>
        <a:p>
          <a:endParaRPr lang="pt-PT"/>
        </a:p>
      </dgm:t>
    </dgm:pt>
    <dgm:pt modelId="{1245DB93-1BDA-4F3D-B036-E72679D341F5}" type="sibTrans" cxnId="{5A31873A-48AE-4166-83D5-C4B06DB97E97}">
      <dgm:prSet/>
      <dgm:spPr/>
      <dgm:t>
        <a:bodyPr/>
        <a:lstStyle/>
        <a:p>
          <a:endParaRPr lang="pt-PT"/>
        </a:p>
      </dgm:t>
    </dgm:pt>
    <dgm:pt modelId="{FBFD5FD2-61BB-4FE0-A798-BC3C03BCD499}">
      <dgm:prSet phldrT="[Texto]" phldr="0" custT="1"/>
      <dgm:spPr/>
      <dgm:t>
        <a:bodyPr/>
        <a:lstStyle/>
        <a:p>
          <a:pPr rtl="0"/>
          <a:r>
            <a:rPr lang="pt-PT" sz="800" dirty="0">
              <a:latin typeface="Arial"/>
            </a:rPr>
            <a:t>Liberdade estatal ou individual no que concorre a estes direitos</a:t>
          </a:r>
          <a:endParaRPr lang="pt-PT" sz="800" dirty="0"/>
        </a:p>
      </dgm:t>
    </dgm:pt>
    <dgm:pt modelId="{5E4ADF70-67A4-41A3-A310-7018C0BB9013}" type="parTrans" cxnId="{7C99983D-A072-45F9-BE4C-7AA8A27B972B}">
      <dgm:prSet/>
      <dgm:spPr/>
      <dgm:t>
        <a:bodyPr/>
        <a:lstStyle/>
        <a:p>
          <a:endParaRPr lang="pt-PT"/>
        </a:p>
      </dgm:t>
    </dgm:pt>
    <dgm:pt modelId="{D8AC8321-C9FF-4640-BD86-B0B253E5316F}" type="sibTrans" cxnId="{7C99983D-A072-45F9-BE4C-7AA8A27B972B}">
      <dgm:prSet/>
      <dgm:spPr/>
      <dgm:t>
        <a:bodyPr/>
        <a:lstStyle/>
        <a:p>
          <a:endParaRPr lang="pt-PT"/>
        </a:p>
      </dgm:t>
    </dgm:pt>
    <dgm:pt modelId="{9160253A-4057-40C1-9A1E-600068B6407B}" type="pres">
      <dgm:prSet presAssocID="{01A043FB-7B31-4E87-A214-BD246CF46922}" presName="linearFlow" presStyleCnt="0">
        <dgm:presLayoutVars>
          <dgm:dir/>
          <dgm:animLvl val="lvl"/>
          <dgm:resizeHandles val="exact"/>
        </dgm:presLayoutVars>
      </dgm:prSet>
      <dgm:spPr/>
    </dgm:pt>
    <dgm:pt modelId="{DAB36ADB-105C-46E8-8EA1-F55FA5691BB4}" type="pres">
      <dgm:prSet presAssocID="{32362966-FB7D-41F6-A1D6-BCD854FBC94A}" presName="composite" presStyleCnt="0"/>
      <dgm:spPr/>
    </dgm:pt>
    <dgm:pt modelId="{E6558434-A0A4-4FB5-B039-027C41921588}" type="pres">
      <dgm:prSet presAssocID="{32362966-FB7D-41F6-A1D6-BCD854FBC94A}" presName="parTx" presStyleLbl="node1" presStyleIdx="0" presStyleCnt="2">
        <dgm:presLayoutVars>
          <dgm:chMax val="0"/>
          <dgm:chPref val="0"/>
          <dgm:bulletEnabled val="1"/>
        </dgm:presLayoutVars>
      </dgm:prSet>
      <dgm:spPr/>
    </dgm:pt>
    <dgm:pt modelId="{EE736427-87C7-490C-8E89-8E629AA3DF71}" type="pres">
      <dgm:prSet presAssocID="{32362966-FB7D-41F6-A1D6-BCD854FBC94A}" presName="parSh" presStyleLbl="node1" presStyleIdx="0" presStyleCnt="2"/>
      <dgm:spPr/>
    </dgm:pt>
    <dgm:pt modelId="{42512A11-0199-4C86-ADFE-0C1EDCD581B2}" type="pres">
      <dgm:prSet presAssocID="{32362966-FB7D-41F6-A1D6-BCD854FBC94A}" presName="desTx" presStyleLbl="fgAcc1" presStyleIdx="0" presStyleCnt="2">
        <dgm:presLayoutVars>
          <dgm:bulletEnabled val="1"/>
        </dgm:presLayoutVars>
      </dgm:prSet>
      <dgm:spPr/>
    </dgm:pt>
    <dgm:pt modelId="{84A831D3-4B25-4163-9453-B88CF42F1919}" type="pres">
      <dgm:prSet presAssocID="{8FD1BC2C-F2D0-4F45-B635-87FE7B3F5802}" presName="sibTrans" presStyleLbl="sibTrans2D1" presStyleIdx="0" presStyleCnt="1"/>
      <dgm:spPr/>
    </dgm:pt>
    <dgm:pt modelId="{561533B1-DADB-42EA-BE4C-515A57272946}" type="pres">
      <dgm:prSet presAssocID="{8FD1BC2C-F2D0-4F45-B635-87FE7B3F5802}" presName="connTx" presStyleLbl="sibTrans2D1" presStyleIdx="0" presStyleCnt="1"/>
      <dgm:spPr/>
    </dgm:pt>
    <dgm:pt modelId="{B984B852-CB79-435A-90DD-D41220DF80DB}" type="pres">
      <dgm:prSet presAssocID="{B9B6FBCA-6E57-4DF2-8F59-9D9823F406DA}" presName="composite" presStyleCnt="0"/>
      <dgm:spPr/>
    </dgm:pt>
    <dgm:pt modelId="{F71799AC-F9EE-43B2-B42B-5852AAC1C860}" type="pres">
      <dgm:prSet presAssocID="{B9B6FBCA-6E57-4DF2-8F59-9D9823F406DA}" presName="parTx" presStyleLbl="node1" presStyleIdx="0" presStyleCnt="2">
        <dgm:presLayoutVars>
          <dgm:chMax val="0"/>
          <dgm:chPref val="0"/>
          <dgm:bulletEnabled val="1"/>
        </dgm:presLayoutVars>
      </dgm:prSet>
      <dgm:spPr/>
    </dgm:pt>
    <dgm:pt modelId="{F8EB83EF-0D61-4E0E-B4D8-2345CED452C5}" type="pres">
      <dgm:prSet presAssocID="{B9B6FBCA-6E57-4DF2-8F59-9D9823F406DA}" presName="parSh" presStyleLbl="node1" presStyleIdx="1" presStyleCnt="2"/>
      <dgm:spPr/>
    </dgm:pt>
    <dgm:pt modelId="{A87DC4C0-6818-4300-8384-A02EDD5601BE}" type="pres">
      <dgm:prSet presAssocID="{B9B6FBCA-6E57-4DF2-8F59-9D9823F406DA}" presName="desTx" presStyleLbl="fgAcc1" presStyleIdx="1" presStyleCnt="2" custLinFactNeighborX="4061" custLinFactNeighborY="-1514">
        <dgm:presLayoutVars>
          <dgm:bulletEnabled val="1"/>
        </dgm:presLayoutVars>
      </dgm:prSet>
      <dgm:spPr/>
    </dgm:pt>
  </dgm:ptLst>
  <dgm:cxnLst>
    <dgm:cxn modelId="{9DADE801-5B71-49C6-B68D-A57EE082492B}" type="presOf" srcId="{32362966-FB7D-41F6-A1D6-BCD854FBC94A}" destId="{EE736427-87C7-490C-8E89-8E629AA3DF71}" srcOrd="1" destOrd="0" presId="urn:microsoft.com/office/officeart/2005/8/layout/process3"/>
    <dgm:cxn modelId="{58C75325-25BC-4511-8CD1-F9A8BB5D6FE7}" type="presOf" srcId="{B9B6FBCA-6E57-4DF2-8F59-9D9823F406DA}" destId="{F71799AC-F9EE-43B2-B42B-5852AAC1C860}" srcOrd="0" destOrd="0" presId="urn:microsoft.com/office/officeart/2005/8/layout/process3"/>
    <dgm:cxn modelId="{64F3762D-2B19-4754-B9FD-3FAC5AE57308}" type="presOf" srcId="{32362966-FB7D-41F6-A1D6-BCD854FBC94A}" destId="{E6558434-A0A4-4FB5-B039-027C41921588}" srcOrd="0" destOrd="0" presId="urn:microsoft.com/office/officeart/2005/8/layout/process3"/>
    <dgm:cxn modelId="{5A31873A-48AE-4166-83D5-C4B06DB97E97}" srcId="{01A043FB-7B31-4E87-A214-BD246CF46922}" destId="{B9B6FBCA-6E57-4DF2-8F59-9D9823F406DA}" srcOrd="1" destOrd="0" parTransId="{F32D025C-4B00-4893-BB74-EB577A948477}" sibTransId="{1245DB93-1BDA-4F3D-B036-E72679D341F5}"/>
    <dgm:cxn modelId="{7C99983D-A072-45F9-BE4C-7AA8A27B972B}" srcId="{B9B6FBCA-6E57-4DF2-8F59-9D9823F406DA}" destId="{FBFD5FD2-61BB-4FE0-A798-BC3C03BCD499}" srcOrd="0" destOrd="0" parTransId="{5E4ADF70-67A4-41A3-A310-7018C0BB9013}" sibTransId="{D8AC8321-C9FF-4640-BD86-B0B253E5316F}"/>
    <dgm:cxn modelId="{F0A04666-E742-44E2-91CA-E61123837B13}" srcId="{32362966-FB7D-41F6-A1D6-BCD854FBC94A}" destId="{2085382A-10B4-4283-8D20-E0AB6A530851}" srcOrd="0" destOrd="0" parTransId="{46F754C9-598A-4C5A-AAE9-0BC635AB0D7F}" sibTransId="{0EC3DD2B-41BD-4D2A-9714-BE2A8E54A1A3}"/>
    <dgm:cxn modelId="{1BB50885-9178-44C2-9D84-EF8197464AF3}" type="presOf" srcId="{B9B6FBCA-6E57-4DF2-8F59-9D9823F406DA}" destId="{F8EB83EF-0D61-4E0E-B4D8-2345CED452C5}" srcOrd="1" destOrd="0" presId="urn:microsoft.com/office/officeart/2005/8/layout/process3"/>
    <dgm:cxn modelId="{C0A8EE8F-9FAC-47A8-944F-4B1817FB110B}" type="presOf" srcId="{FBFD5FD2-61BB-4FE0-A798-BC3C03BCD499}" destId="{A87DC4C0-6818-4300-8384-A02EDD5601BE}" srcOrd="0" destOrd="0" presId="urn:microsoft.com/office/officeart/2005/8/layout/process3"/>
    <dgm:cxn modelId="{C1C13AA3-7BA5-4721-A38E-6B472692595C}" type="presOf" srcId="{8FD1BC2C-F2D0-4F45-B635-87FE7B3F5802}" destId="{561533B1-DADB-42EA-BE4C-515A57272946}" srcOrd="1" destOrd="0" presId="urn:microsoft.com/office/officeart/2005/8/layout/process3"/>
    <dgm:cxn modelId="{E02E14A8-A65A-46CB-8407-48E809810398}" srcId="{01A043FB-7B31-4E87-A214-BD246CF46922}" destId="{32362966-FB7D-41F6-A1D6-BCD854FBC94A}" srcOrd="0" destOrd="0" parTransId="{4EAE0A8C-1487-40D9-A255-0B41A05C9778}" sibTransId="{8FD1BC2C-F2D0-4F45-B635-87FE7B3F5802}"/>
    <dgm:cxn modelId="{A7F843B9-0BE4-4456-8BAE-F961E8A929E4}" type="presOf" srcId="{01A043FB-7B31-4E87-A214-BD246CF46922}" destId="{9160253A-4057-40C1-9A1E-600068B6407B}" srcOrd="0" destOrd="0" presId="urn:microsoft.com/office/officeart/2005/8/layout/process3"/>
    <dgm:cxn modelId="{74E5B3B9-A94F-47F0-80C3-1AC3FA369ADF}" type="presOf" srcId="{2085382A-10B4-4283-8D20-E0AB6A530851}" destId="{42512A11-0199-4C86-ADFE-0C1EDCD581B2}" srcOrd="0" destOrd="0" presId="urn:microsoft.com/office/officeart/2005/8/layout/process3"/>
    <dgm:cxn modelId="{B1BF98FE-CD0B-4D34-A2AF-D082534373E2}" type="presOf" srcId="{8FD1BC2C-F2D0-4F45-B635-87FE7B3F5802}" destId="{84A831D3-4B25-4163-9453-B88CF42F1919}" srcOrd="0" destOrd="0" presId="urn:microsoft.com/office/officeart/2005/8/layout/process3"/>
    <dgm:cxn modelId="{7198B890-CB42-4218-B0B8-80A4347A3F96}" type="presParOf" srcId="{9160253A-4057-40C1-9A1E-600068B6407B}" destId="{DAB36ADB-105C-46E8-8EA1-F55FA5691BB4}" srcOrd="0" destOrd="0" presId="urn:microsoft.com/office/officeart/2005/8/layout/process3"/>
    <dgm:cxn modelId="{A47FE251-52E7-4290-9F22-180EF34D7206}" type="presParOf" srcId="{DAB36ADB-105C-46E8-8EA1-F55FA5691BB4}" destId="{E6558434-A0A4-4FB5-B039-027C41921588}" srcOrd="0" destOrd="0" presId="urn:microsoft.com/office/officeart/2005/8/layout/process3"/>
    <dgm:cxn modelId="{FA903E93-57F4-4291-893C-035F9D76EFA7}" type="presParOf" srcId="{DAB36ADB-105C-46E8-8EA1-F55FA5691BB4}" destId="{EE736427-87C7-490C-8E89-8E629AA3DF71}" srcOrd="1" destOrd="0" presId="urn:microsoft.com/office/officeart/2005/8/layout/process3"/>
    <dgm:cxn modelId="{3A0FB5B4-AC93-43E8-A495-B3BF4D3F940D}" type="presParOf" srcId="{DAB36ADB-105C-46E8-8EA1-F55FA5691BB4}" destId="{42512A11-0199-4C86-ADFE-0C1EDCD581B2}" srcOrd="2" destOrd="0" presId="urn:microsoft.com/office/officeart/2005/8/layout/process3"/>
    <dgm:cxn modelId="{D71987F3-B629-4B31-853D-C1D4CFF0AD1D}" type="presParOf" srcId="{9160253A-4057-40C1-9A1E-600068B6407B}" destId="{84A831D3-4B25-4163-9453-B88CF42F1919}" srcOrd="1" destOrd="0" presId="urn:microsoft.com/office/officeart/2005/8/layout/process3"/>
    <dgm:cxn modelId="{A73C40E7-D819-412D-9247-52DA5760CFBE}" type="presParOf" srcId="{84A831D3-4B25-4163-9453-B88CF42F1919}" destId="{561533B1-DADB-42EA-BE4C-515A57272946}" srcOrd="0" destOrd="0" presId="urn:microsoft.com/office/officeart/2005/8/layout/process3"/>
    <dgm:cxn modelId="{5C25949C-98AE-4062-BF67-77C8E9C63667}" type="presParOf" srcId="{9160253A-4057-40C1-9A1E-600068B6407B}" destId="{B984B852-CB79-435A-90DD-D41220DF80DB}" srcOrd="2" destOrd="0" presId="urn:microsoft.com/office/officeart/2005/8/layout/process3"/>
    <dgm:cxn modelId="{117FB32B-03BD-4396-8AB7-EE9E04616156}" type="presParOf" srcId="{B984B852-CB79-435A-90DD-D41220DF80DB}" destId="{F71799AC-F9EE-43B2-B42B-5852AAC1C860}" srcOrd="0" destOrd="0" presId="urn:microsoft.com/office/officeart/2005/8/layout/process3"/>
    <dgm:cxn modelId="{7E1AE7CC-F43C-4F92-8E4B-66B8D62C75E8}" type="presParOf" srcId="{B984B852-CB79-435A-90DD-D41220DF80DB}" destId="{F8EB83EF-0D61-4E0E-B4D8-2345CED452C5}" srcOrd="1" destOrd="0" presId="urn:microsoft.com/office/officeart/2005/8/layout/process3"/>
    <dgm:cxn modelId="{B49970B9-45A6-49DF-A3E0-56698A1E98B9}" type="presParOf" srcId="{B984B852-CB79-435A-90DD-D41220DF80DB}" destId="{A87DC4C0-6818-4300-8384-A02EDD5601BE}" srcOrd="2" destOrd="0" presId="urn:microsoft.com/office/officeart/2005/8/layout/process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1B59D-E587-4C11-97AD-9B8B6E4CFF62}">
      <dsp:nvSpPr>
        <dsp:cNvPr id="0" name=""/>
        <dsp:cNvSpPr/>
      </dsp:nvSpPr>
      <dsp:spPr>
        <a:xfrm>
          <a:off x="1438"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1º</a:t>
          </a:r>
          <a:endParaRPr lang="pt-PT" sz="800" kern="1200" dirty="0"/>
        </a:p>
      </dsp:txBody>
      <dsp:txXfrm>
        <a:off x="1438" y="20099"/>
        <a:ext cx="995756" cy="316800"/>
      </dsp:txXfrm>
    </dsp:sp>
    <dsp:sp modelId="{BCCD1810-BB26-478B-B087-F8A6D4B53AB3}">
      <dsp:nvSpPr>
        <dsp:cNvPr id="0" name=""/>
        <dsp:cNvSpPr/>
      </dsp:nvSpPr>
      <dsp:spPr>
        <a:xfrm>
          <a:off x="205388"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à igualdade</a:t>
          </a:r>
          <a:endParaRPr lang="pt-PT" sz="800" kern="1200" dirty="0"/>
        </a:p>
      </dsp:txBody>
      <dsp:txXfrm>
        <a:off x="223946" y="355457"/>
        <a:ext cx="958640" cy="596484"/>
      </dsp:txXfrm>
    </dsp:sp>
    <dsp:sp modelId="{5D4E6FAE-6A45-40B5-86B7-03BDC8F2D35D}">
      <dsp:nvSpPr>
        <dsp:cNvPr id="0" name=""/>
        <dsp:cNvSpPr/>
      </dsp:nvSpPr>
      <dsp:spPr>
        <a:xfrm>
          <a:off x="1148148"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pt-PT" sz="700" kern="1200"/>
        </a:p>
      </dsp:txBody>
      <dsp:txXfrm>
        <a:off x="1148148" y="104125"/>
        <a:ext cx="245646" cy="148748"/>
      </dsp:txXfrm>
    </dsp:sp>
    <dsp:sp modelId="{A7BBFBED-2262-483C-916F-A57A9EC9DD80}">
      <dsp:nvSpPr>
        <dsp:cNvPr id="0" name=""/>
        <dsp:cNvSpPr/>
      </dsp:nvSpPr>
      <dsp:spPr>
        <a:xfrm>
          <a:off x="1601007"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2º</a:t>
          </a:r>
          <a:endParaRPr lang="pt-PT" sz="800" kern="1200" dirty="0"/>
        </a:p>
      </dsp:txBody>
      <dsp:txXfrm>
        <a:off x="1601007" y="20099"/>
        <a:ext cx="995756" cy="316800"/>
      </dsp:txXfrm>
    </dsp:sp>
    <dsp:sp modelId="{6956FFB1-E6B0-477A-9C6E-3CA6A6B5016B}">
      <dsp:nvSpPr>
        <dsp:cNvPr id="0" name=""/>
        <dsp:cNvSpPr/>
      </dsp:nvSpPr>
      <dsp:spPr>
        <a:xfrm>
          <a:off x="1804957"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a não ser vítima de discriminação</a:t>
          </a:r>
          <a:endParaRPr lang="pt-PT" sz="800" kern="1200" dirty="0"/>
        </a:p>
      </dsp:txBody>
      <dsp:txXfrm>
        <a:off x="1823515" y="355457"/>
        <a:ext cx="958640" cy="596484"/>
      </dsp:txXfrm>
    </dsp:sp>
    <dsp:sp modelId="{FFDCC59A-09E4-4FEF-BD8D-372514E92557}">
      <dsp:nvSpPr>
        <dsp:cNvPr id="0" name=""/>
        <dsp:cNvSpPr/>
      </dsp:nvSpPr>
      <dsp:spPr>
        <a:xfrm>
          <a:off x="2747717"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pt-PT" sz="700" kern="1200"/>
        </a:p>
      </dsp:txBody>
      <dsp:txXfrm>
        <a:off x="2747717" y="104125"/>
        <a:ext cx="245646" cy="148748"/>
      </dsp:txXfrm>
    </dsp:sp>
    <dsp:sp modelId="{7CDAA7E9-9C46-461E-977C-9848ECD96E49}">
      <dsp:nvSpPr>
        <dsp:cNvPr id="0" name=""/>
        <dsp:cNvSpPr/>
      </dsp:nvSpPr>
      <dsp:spPr>
        <a:xfrm>
          <a:off x="3200577"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3º</a:t>
          </a:r>
          <a:endParaRPr lang="pt-PT" sz="800" kern="1200" dirty="0"/>
        </a:p>
      </dsp:txBody>
      <dsp:txXfrm>
        <a:off x="3200577" y="20099"/>
        <a:ext cx="995756" cy="316800"/>
      </dsp:txXfrm>
    </dsp:sp>
    <dsp:sp modelId="{4D48A080-ADE1-48A1-A369-B4F3AA31D5B2}">
      <dsp:nvSpPr>
        <dsp:cNvPr id="0" name=""/>
        <dsp:cNvSpPr/>
      </dsp:nvSpPr>
      <dsp:spPr>
        <a:xfrm>
          <a:off x="3404527"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à vida, à liberdade e à segurança pessoal</a:t>
          </a:r>
          <a:endParaRPr lang="pt-PT" sz="800" kern="1200" dirty="0"/>
        </a:p>
      </dsp:txBody>
      <dsp:txXfrm>
        <a:off x="3423085" y="355457"/>
        <a:ext cx="958640" cy="596484"/>
      </dsp:txXfrm>
    </dsp:sp>
    <dsp:sp modelId="{467539F9-7F27-4597-9FAD-8D6B71220594}">
      <dsp:nvSpPr>
        <dsp:cNvPr id="0" name=""/>
        <dsp:cNvSpPr/>
      </dsp:nvSpPr>
      <dsp:spPr>
        <a:xfrm>
          <a:off x="4347287"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pt-PT" sz="700" kern="1200"/>
        </a:p>
      </dsp:txBody>
      <dsp:txXfrm>
        <a:off x="4347287" y="104125"/>
        <a:ext cx="245646" cy="148748"/>
      </dsp:txXfrm>
    </dsp:sp>
    <dsp:sp modelId="{0AA6BF1B-4014-4789-892C-405601032E92}">
      <dsp:nvSpPr>
        <dsp:cNvPr id="0" name=""/>
        <dsp:cNvSpPr/>
      </dsp:nvSpPr>
      <dsp:spPr>
        <a:xfrm>
          <a:off x="4800146"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4º</a:t>
          </a:r>
          <a:endParaRPr lang="pt-PT" sz="800" kern="1200" dirty="0"/>
        </a:p>
      </dsp:txBody>
      <dsp:txXfrm>
        <a:off x="4800146" y="20099"/>
        <a:ext cx="995756" cy="316800"/>
      </dsp:txXfrm>
    </dsp:sp>
    <dsp:sp modelId="{924F4D0D-A342-421C-8916-59C0C984F4AC}">
      <dsp:nvSpPr>
        <dsp:cNvPr id="0" name=""/>
        <dsp:cNvSpPr/>
      </dsp:nvSpPr>
      <dsp:spPr>
        <a:xfrm>
          <a:off x="5004096"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Liberdade da escravatura   </a:t>
          </a:r>
          <a:endParaRPr lang="pt-PT" sz="800" kern="1200" dirty="0"/>
        </a:p>
      </dsp:txBody>
      <dsp:txXfrm>
        <a:off x="5022654" y="355457"/>
        <a:ext cx="958640" cy="596484"/>
      </dsp:txXfrm>
    </dsp:sp>
    <dsp:sp modelId="{AD045957-6AFE-4E62-AC8E-57CE5856AF5E}">
      <dsp:nvSpPr>
        <dsp:cNvPr id="0" name=""/>
        <dsp:cNvSpPr/>
      </dsp:nvSpPr>
      <dsp:spPr>
        <a:xfrm>
          <a:off x="5946856"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pt-PT" sz="700" kern="1200"/>
        </a:p>
      </dsp:txBody>
      <dsp:txXfrm>
        <a:off x="5946856" y="104125"/>
        <a:ext cx="245646" cy="148748"/>
      </dsp:txXfrm>
    </dsp:sp>
    <dsp:sp modelId="{827E4E5D-A83B-45F0-AA3D-254ED1DB316A}">
      <dsp:nvSpPr>
        <dsp:cNvPr id="0" name=""/>
        <dsp:cNvSpPr/>
      </dsp:nvSpPr>
      <dsp:spPr>
        <a:xfrm>
          <a:off x="6399715"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5º</a:t>
          </a:r>
          <a:endParaRPr lang="pt-PT" sz="800" kern="1200" dirty="0"/>
        </a:p>
      </dsp:txBody>
      <dsp:txXfrm>
        <a:off x="6399715" y="20099"/>
        <a:ext cx="995756" cy="316800"/>
      </dsp:txXfrm>
    </dsp:sp>
    <dsp:sp modelId="{D8677B5E-B51B-4A68-9A8E-E2C27AD2B7A7}">
      <dsp:nvSpPr>
        <dsp:cNvPr id="0" name=""/>
        <dsp:cNvSpPr/>
      </dsp:nvSpPr>
      <dsp:spPr>
        <a:xfrm>
          <a:off x="6808144" y="357000"/>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Liberdade da tortura e tratamentos desumanos</a:t>
          </a:r>
          <a:endParaRPr lang="pt-PT" sz="800" kern="1200" dirty="0"/>
        </a:p>
      </dsp:txBody>
      <dsp:txXfrm>
        <a:off x="6826702" y="375558"/>
        <a:ext cx="958640" cy="596484"/>
      </dsp:txXfrm>
    </dsp:sp>
    <dsp:sp modelId="{B3DA7878-3A62-451F-8850-0553C3A0FF04}">
      <dsp:nvSpPr>
        <dsp:cNvPr id="0" name=""/>
        <dsp:cNvSpPr/>
      </dsp:nvSpPr>
      <dsp:spPr>
        <a:xfrm>
          <a:off x="7546425"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pt-PT" sz="700" kern="1200"/>
        </a:p>
      </dsp:txBody>
      <dsp:txXfrm>
        <a:off x="7546425" y="104125"/>
        <a:ext cx="245646" cy="148748"/>
      </dsp:txXfrm>
    </dsp:sp>
    <dsp:sp modelId="{75976D8B-A0BF-4C59-B3F5-0930E7DD3BB3}">
      <dsp:nvSpPr>
        <dsp:cNvPr id="0" name=""/>
        <dsp:cNvSpPr/>
      </dsp:nvSpPr>
      <dsp:spPr>
        <a:xfrm>
          <a:off x="7999285"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a:latin typeface="Arial"/>
            </a:rPr>
            <a:t>Artigo 6º</a:t>
          </a:r>
          <a:endParaRPr lang="pt-PT" sz="800" kern="1200"/>
        </a:p>
      </dsp:txBody>
      <dsp:txXfrm>
        <a:off x="7999285" y="20099"/>
        <a:ext cx="995756" cy="316800"/>
      </dsp:txXfrm>
    </dsp:sp>
    <dsp:sp modelId="{F68A47B0-AE64-4611-96E4-0A613DC764B8}">
      <dsp:nvSpPr>
        <dsp:cNvPr id="0" name=""/>
        <dsp:cNvSpPr/>
      </dsp:nvSpPr>
      <dsp:spPr>
        <a:xfrm>
          <a:off x="8203235"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pt-PT" sz="800" kern="1200" dirty="0">
              <a:latin typeface="Arial"/>
            </a:rPr>
            <a:t>Direito ao reconhecimento da personalidade jurídica</a:t>
          </a:r>
          <a:endParaRPr lang="pt-PT" sz="800" kern="1200" dirty="0"/>
        </a:p>
      </dsp:txBody>
      <dsp:txXfrm>
        <a:off x="8221793" y="355457"/>
        <a:ext cx="958640" cy="596484"/>
      </dsp:txXfrm>
    </dsp:sp>
    <dsp:sp modelId="{1FDB781F-EE6A-4335-959E-E655D4F6C3D6}">
      <dsp:nvSpPr>
        <dsp:cNvPr id="0" name=""/>
        <dsp:cNvSpPr/>
      </dsp:nvSpPr>
      <dsp:spPr>
        <a:xfrm>
          <a:off x="9145995"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pt-PT" sz="900" kern="1200"/>
        </a:p>
      </dsp:txBody>
      <dsp:txXfrm>
        <a:off x="9145995" y="104125"/>
        <a:ext cx="245646" cy="148748"/>
      </dsp:txXfrm>
    </dsp:sp>
    <dsp:sp modelId="{E065033E-49C2-4446-9176-34F923273B96}">
      <dsp:nvSpPr>
        <dsp:cNvPr id="0" name=""/>
        <dsp:cNvSpPr/>
      </dsp:nvSpPr>
      <dsp:spPr>
        <a:xfrm>
          <a:off x="9598854"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7º</a:t>
          </a:r>
          <a:endParaRPr lang="pt-PT" sz="800" kern="1200" dirty="0"/>
        </a:p>
      </dsp:txBody>
      <dsp:txXfrm>
        <a:off x="9598854" y="20099"/>
        <a:ext cx="995756" cy="316800"/>
      </dsp:txXfrm>
    </dsp:sp>
    <dsp:sp modelId="{1309329C-A6C3-4819-B528-D7EB37962972}">
      <dsp:nvSpPr>
        <dsp:cNvPr id="0" name=""/>
        <dsp:cNvSpPr/>
      </dsp:nvSpPr>
      <dsp:spPr>
        <a:xfrm>
          <a:off x="9802804"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à igualdade perante a lei</a:t>
          </a:r>
          <a:endParaRPr lang="pt-PT" sz="800" kern="1200" dirty="0"/>
        </a:p>
      </dsp:txBody>
      <dsp:txXfrm>
        <a:off x="9821362" y="355457"/>
        <a:ext cx="958640" cy="596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5F52F-CDBE-4F85-9A6B-00C2FAB15B17}">
      <dsp:nvSpPr>
        <dsp:cNvPr id="0" name=""/>
        <dsp:cNvSpPr/>
      </dsp:nvSpPr>
      <dsp:spPr>
        <a:xfrm>
          <a:off x="3968" y="9299"/>
          <a:ext cx="988097" cy="432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rtl="0">
            <a:lnSpc>
              <a:spcPct val="90000"/>
            </a:lnSpc>
            <a:spcBef>
              <a:spcPct val="0"/>
            </a:spcBef>
            <a:spcAft>
              <a:spcPct val="35000"/>
            </a:spcAft>
            <a:buNone/>
          </a:pPr>
          <a:r>
            <a:rPr lang="pt-PT" sz="900" kern="1200" dirty="0">
              <a:latin typeface="Arial"/>
            </a:rPr>
            <a:t>Artigo</a:t>
          </a:r>
          <a:r>
            <a:rPr lang="pt-PT" sz="800" kern="1200" dirty="0">
              <a:latin typeface="Arial"/>
            </a:rPr>
            <a:t> 8º</a:t>
          </a:r>
          <a:endParaRPr lang="pt-PT" sz="800" kern="1200" dirty="0"/>
        </a:p>
      </dsp:txBody>
      <dsp:txXfrm>
        <a:off x="3968" y="9299"/>
        <a:ext cx="988097" cy="288000"/>
      </dsp:txXfrm>
    </dsp:sp>
    <dsp:sp modelId="{A5CFD0C3-65D3-41C6-B247-A3F5090EC12D}">
      <dsp:nvSpPr>
        <dsp:cNvPr id="0" name=""/>
        <dsp:cNvSpPr/>
      </dsp:nvSpPr>
      <dsp:spPr>
        <a:xfrm>
          <a:off x="206349" y="297300"/>
          <a:ext cx="988097" cy="6840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a um recurso efetivo num tribunal competente</a:t>
          </a:r>
          <a:endParaRPr lang="pt-PT" sz="800" kern="1200" dirty="0"/>
        </a:p>
      </dsp:txBody>
      <dsp:txXfrm>
        <a:off x="226383" y="317334"/>
        <a:ext cx="948029" cy="643932"/>
      </dsp:txXfrm>
    </dsp:sp>
    <dsp:sp modelId="{E851C56D-3BB3-449A-A70B-963304343B54}">
      <dsp:nvSpPr>
        <dsp:cNvPr id="0" name=""/>
        <dsp:cNvSpPr/>
      </dsp:nvSpPr>
      <dsp:spPr>
        <a:xfrm>
          <a:off x="1141857" y="30296"/>
          <a:ext cx="317558" cy="2460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1141857" y="79497"/>
        <a:ext cx="243756" cy="147605"/>
      </dsp:txXfrm>
    </dsp:sp>
    <dsp:sp modelId="{E51FC769-9631-4A21-8AAB-DE6BBFFA4280}">
      <dsp:nvSpPr>
        <dsp:cNvPr id="0" name=""/>
        <dsp:cNvSpPr/>
      </dsp:nvSpPr>
      <dsp:spPr>
        <a:xfrm>
          <a:off x="1591233" y="9299"/>
          <a:ext cx="988097" cy="432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rtl="0">
            <a:lnSpc>
              <a:spcPct val="90000"/>
            </a:lnSpc>
            <a:spcBef>
              <a:spcPct val="0"/>
            </a:spcBef>
            <a:spcAft>
              <a:spcPct val="35000"/>
            </a:spcAft>
            <a:buNone/>
          </a:pPr>
          <a:r>
            <a:rPr lang="pt-PT" sz="900" kern="1200" dirty="0">
              <a:latin typeface="Arial"/>
            </a:rPr>
            <a:t>Artigo</a:t>
          </a:r>
          <a:r>
            <a:rPr lang="pt-PT" sz="800" kern="1200" dirty="0">
              <a:latin typeface="Arial"/>
            </a:rPr>
            <a:t> 9º</a:t>
          </a:r>
          <a:endParaRPr lang="pt-PT" sz="800" kern="1200" dirty="0"/>
        </a:p>
      </dsp:txBody>
      <dsp:txXfrm>
        <a:off x="1591233" y="9299"/>
        <a:ext cx="988097" cy="288000"/>
      </dsp:txXfrm>
    </dsp:sp>
    <dsp:sp modelId="{A447464A-F3BE-4FA6-881F-388D3DD24588}">
      <dsp:nvSpPr>
        <dsp:cNvPr id="0" name=""/>
        <dsp:cNvSpPr/>
      </dsp:nvSpPr>
      <dsp:spPr>
        <a:xfrm>
          <a:off x="1793614" y="297300"/>
          <a:ext cx="988097" cy="6840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pt-PT" sz="800" kern="1200" dirty="0">
              <a:latin typeface="Arial"/>
            </a:rPr>
            <a:t>Liberdade da detenção de exílio arbitrários</a:t>
          </a:r>
          <a:endParaRPr lang="pt-PT" sz="800" kern="1200" dirty="0"/>
        </a:p>
      </dsp:txBody>
      <dsp:txXfrm>
        <a:off x="1813648" y="317334"/>
        <a:ext cx="948029" cy="643932"/>
      </dsp:txXfrm>
    </dsp:sp>
    <dsp:sp modelId="{DC9DA497-CB4E-487C-8C51-539C3EDC7151}">
      <dsp:nvSpPr>
        <dsp:cNvPr id="0" name=""/>
        <dsp:cNvSpPr/>
      </dsp:nvSpPr>
      <dsp:spPr>
        <a:xfrm>
          <a:off x="2729122" y="30296"/>
          <a:ext cx="317558" cy="2460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2729122" y="79497"/>
        <a:ext cx="243756" cy="147605"/>
      </dsp:txXfrm>
    </dsp:sp>
    <dsp:sp modelId="{36C02503-7697-4EA7-95D5-0CF1AFCF7012}">
      <dsp:nvSpPr>
        <dsp:cNvPr id="0" name=""/>
        <dsp:cNvSpPr/>
      </dsp:nvSpPr>
      <dsp:spPr>
        <a:xfrm>
          <a:off x="3178498" y="9299"/>
          <a:ext cx="988097" cy="432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10º</a:t>
          </a:r>
          <a:endParaRPr lang="pt-PT" sz="800" kern="1200" dirty="0"/>
        </a:p>
      </dsp:txBody>
      <dsp:txXfrm>
        <a:off x="3178498" y="9299"/>
        <a:ext cx="988097" cy="288000"/>
      </dsp:txXfrm>
    </dsp:sp>
    <dsp:sp modelId="{325E7601-8475-4BBF-A858-33F4945E6F5F}">
      <dsp:nvSpPr>
        <dsp:cNvPr id="0" name=""/>
        <dsp:cNvSpPr/>
      </dsp:nvSpPr>
      <dsp:spPr>
        <a:xfrm>
          <a:off x="3380879" y="297300"/>
          <a:ext cx="988097" cy="6840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a um julgamento justo</a:t>
          </a:r>
          <a:endParaRPr lang="pt-PT" sz="800" kern="1200" dirty="0"/>
        </a:p>
      </dsp:txBody>
      <dsp:txXfrm>
        <a:off x="3400913" y="317334"/>
        <a:ext cx="948029" cy="643932"/>
      </dsp:txXfrm>
    </dsp:sp>
    <dsp:sp modelId="{7821D408-04DF-47AE-91AF-2998579A00B6}">
      <dsp:nvSpPr>
        <dsp:cNvPr id="0" name=""/>
        <dsp:cNvSpPr/>
      </dsp:nvSpPr>
      <dsp:spPr>
        <a:xfrm>
          <a:off x="4316387" y="30296"/>
          <a:ext cx="317558" cy="2460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4316387" y="79497"/>
        <a:ext cx="243756" cy="147605"/>
      </dsp:txXfrm>
    </dsp:sp>
    <dsp:sp modelId="{207B1FD7-F624-4C42-9A98-66F80CA11835}">
      <dsp:nvSpPr>
        <dsp:cNvPr id="0" name=""/>
        <dsp:cNvSpPr/>
      </dsp:nvSpPr>
      <dsp:spPr>
        <a:xfrm>
          <a:off x="4765763" y="9299"/>
          <a:ext cx="988097" cy="432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11º</a:t>
          </a:r>
          <a:endParaRPr lang="pt-PT" sz="800" kern="1200" dirty="0"/>
        </a:p>
      </dsp:txBody>
      <dsp:txXfrm>
        <a:off x="4765763" y="9299"/>
        <a:ext cx="988097" cy="288000"/>
      </dsp:txXfrm>
    </dsp:sp>
    <dsp:sp modelId="{2071009F-E380-48E7-A5DD-95784A1FDA34}">
      <dsp:nvSpPr>
        <dsp:cNvPr id="0" name=""/>
        <dsp:cNvSpPr/>
      </dsp:nvSpPr>
      <dsp:spPr>
        <a:xfrm>
          <a:off x="4968144" y="297300"/>
          <a:ext cx="988097" cy="6840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à presunção de inocência até prova em contrário</a:t>
          </a:r>
          <a:endParaRPr lang="pt-PT" sz="800" kern="1200" dirty="0"/>
        </a:p>
      </dsp:txBody>
      <dsp:txXfrm>
        <a:off x="4988178" y="317334"/>
        <a:ext cx="948029" cy="643932"/>
      </dsp:txXfrm>
    </dsp:sp>
    <dsp:sp modelId="{6ACFADEC-07FB-49D7-AD8D-54D43BC3D8AC}">
      <dsp:nvSpPr>
        <dsp:cNvPr id="0" name=""/>
        <dsp:cNvSpPr/>
      </dsp:nvSpPr>
      <dsp:spPr>
        <a:xfrm>
          <a:off x="5903652" y="30296"/>
          <a:ext cx="317558" cy="2460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5903652" y="79497"/>
        <a:ext cx="243756" cy="147605"/>
      </dsp:txXfrm>
    </dsp:sp>
    <dsp:sp modelId="{12AFFA99-3D57-4256-89C4-1AC533B5F87F}">
      <dsp:nvSpPr>
        <dsp:cNvPr id="0" name=""/>
        <dsp:cNvSpPr/>
      </dsp:nvSpPr>
      <dsp:spPr>
        <a:xfrm>
          <a:off x="6353028" y="9299"/>
          <a:ext cx="988097" cy="432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12º</a:t>
          </a:r>
          <a:endParaRPr lang="pt-PT" sz="800" kern="1200" dirty="0"/>
        </a:p>
      </dsp:txBody>
      <dsp:txXfrm>
        <a:off x="6353028" y="9299"/>
        <a:ext cx="988097" cy="288000"/>
      </dsp:txXfrm>
    </dsp:sp>
    <dsp:sp modelId="{A02226E3-73F7-4AAC-9A73-A0698AC66544}">
      <dsp:nvSpPr>
        <dsp:cNvPr id="0" name=""/>
        <dsp:cNvSpPr/>
      </dsp:nvSpPr>
      <dsp:spPr>
        <a:xfrm>
          <a:off x="6555409" y="297300"/>
          <a:ext cx="988097" cy="6840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pt-PT" sz="800" kern="1200" dirty="0">
              <a:latin typeface="Arial"/>
            </a:rPr>
            <a:t>Liberdade da intromissão arbitrária na vida</a:t>
          </a:r>
          <a:endParaRPr lang="pt-PT" sz="800" kern="1200" dirty="0"/>
        </a:p>
      </dsp:txBody>
      <dsp:txXfrm>
        <a:off x="6575443" y="317334"/>
        <a:ext cx="948029" cy="643932"/>
      </dsp:txXfrm>
    </dsp:sp>
    <dsp:sp modelId="{FC1FDF7B-C25E-42C7-96C0-73EB4B9BB9BE}">
      <dsp:nvSpPr>
        <dsp:cNvPr id="0" name=""/>
        <dsp:cNvSpPr/>
      </dsp:nvSpPr>
      <dsp:spPr>
        <a:xfrm>
          <a:off x="7490917" y="30296"/>
          <a:ext cx="317558" cy="2460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7490917" y="79497"/>
        <a:ext cx="243756" cy="147605"/>
      </dsp:txXfrm>
    </dsp:sp>
    <dsp:sp modelId="{2B99FCE4-23DE-4CBF-A523-6FBB4A2AA2CE}">
      <dsp:nvSpPr>
        <dsp:cNvPr id="0" name=""/>
        <dsp:cNvSpPr/>
      </dsp:nvSpPr>
      <dsp:spPr>
        <a:xfrm>
          <a:off x="7940293" y="9299"/>
          <a:ext cx="988097" cy="432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13º</a:t>
          </a:r>
          <a:endParaRPr lang="pt-PT" sz="800" kern="1200" dirty="0"/>
        </a:p>
      </dsp:txBody>
      <dsp:txXfrm>
        <a:off x="7940293" y="9299"/>
        <a:ext cx="988097" cy="288000"/>
      </dsp:txXfrm>
    </dsp:sp>
    <dsp:sp modelId="{AA015286-C0FE-426C-89CB-8F643BD1F78E}">
      <dsp:nvSpPr>
        <dsp:cNvPr id="0" name=""/>
        <dsp:cNvSpPr/>
      </dsp:nvSpPr>
      <dsp:spPr>
        <a:xfrm>
          <a:off x="8142674" y="297300"/>
          <a:ext cx="988097" cy="6840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à liberdade de circulação dentro e fora do país</a:t>
          </a:r>
          <a:endParaRPr lang="pt-PT" sz="800" kern="1200" dirty="0"/>
        </a:p>
      </dsp:txBody>
      <dsp:txXfrm>
        <a:off x="8162708" y="317334"/>
        <a:ext cx="948029" cy="643932"/>
      </dsp:txXfrm>
    </dsp:sp>
    <dsp:sp modelId="{1E3FC25E-C40C-44D0-A637-157BE98CD3A1}">
      <dsp:nvSpPr>
        <dsp:cNvPr id="0" name=""/>
        <dsp:cNvSpPr/>
      </dsp:nvSpPr>
      <dsp:spPr>
        <a:xfrm>
          <a:off x="9078182" y="30296"/>
          <a:ext cx="317558" cy="2460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9078182" y="79497"/>
        <a:ext cx="243756" cy="147605"/>
      </dsp:txXfrm>
    </dsp:sp>
    <dsp:sp modelId="{19D52E8C-E062-44EE-B4F5-24319366E5AB}">
      <dsp:nvSpPr>
        <dsp:cNvPr id="0" name=""/>
        <dsp:cNvSpPr/>
      </dsp:nvSpPr>
      <dsp:spPr>
        <a:xfrm>
          <a:off x="9527558" y="9299"/>
          <a:ext cx="988097" cy="432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14º</a:t>
          </a:r>
          <a:endParaRPr lang="pt-PT" sz="800" kern="1200" dirty="0"/>
        </a:p>
      </dsp:txBody>
      <dsp:txXfrm>
        <a:off x="9527558" y="9299"/>
        <a:ext cx="988097" cy="288000"/>
      </dsp:txXfrm>
    </dsp:sp>
    <dsp:sp modelId="{5F23B97B-BAE4-4169-9825-9C52EFDAB521}">
      <dsp:nvSpPr>
        <dsp:cNvPr id="0" name=""/>
        <dsp:cNvSpPr/>
      </dsp:nvSpPr>
      <dsp:spPr>
        <a:xfrm>
          <a:off x="9651943" y="297300"/>
          <a:ext cx="1144088" cy="6840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a requerer asilo em outros países para fugir à perseguição</a:t>
          </a:r>
          <a:endParaRPr lang="pt-PT" sz="800" kern="1200" dirty="0"/>
        </a:p>
      </dsp:txBody>
      <dsp:txXfrm>
        <a:off x="9671977" y="317334"/>
        <a:ext cx="1104020" cy="6439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01F65-C434-44B4-8638-6A992EC95EE3}">
      <dsp:nvSpPr>
        <dsp:cNvPr id="0" name=""/>
        <dsp:cNvSpPr/>
      </dsp:nvSpPr>
      <dsp:spPr>
        <a:xfrm>
          <a:off x="1438"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t>Artigo 15º</a:t>
          </a:r>
        </a:p>
      </dsp:txBody>
      <dsp:txXfrm>
        <a:off x="1438" y="20099"/>
        <a:ext cx="995756" cy="316800"/>
      </dsp:txXfrm>
    </dsp:sp>
    <dsp:sp modelId="{9747879C-1A8E-4967-84DE-3461D99E0227}">
      <dsp:nvSpPr>
        <dsp:cNvPr id="0" name=""/>
        <dsp:cNvSpPr/>
      </dsp:nvSpPr>
      <dsp:spPr>
        <a:xfrm>
          <a:off x="205388"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t>Direito a uma nacionalidade e liberdade para a mudar</a:t>
          </a:r>
        </a:p>
      </dsp:txBody>
      <dsp:txXfrm>
        <a:off x="223946" y="355457"/>
        <a:ext cx="958640" cy="596484"/>
      </dsp:txXfrm>
    </dsp:sp>
    <dsp:sp modelId="{2FA757DB-1AB6-4392-B29C-277D13E13F16}">
      <dsp:nvSpPr>
        <dsp:cNvPr id="0" name=""/>
        <dsp:cNvSpPr/>
      </dsp:nvSpPr>
      <dsp:spPr>
        <a:xfrm>
          <a:off x="1148148"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1148148" y="104125"/>
        <a:ext cx="245646" cy="148748"/>
      </dsp:txXfrm>
    </dsp:sp>
    <dsp:sp modelId="{6FB07040-4CBB-47B6-9C83-679F9BADFDFE}">
      <dsp:nvSpPr>
        <dsp:cNvPr id="0" name=""/>
        <dsp:cNvSpPr/>
      </dsp:nvSpPr>
      <dsp:spPr>
        <a:xfrm>
          <a:off x="1601007"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16º</a:t>
          </a:r>
          <a:endParaRPr lang="pt-PT" sz="800" kern="1200" dirty="0"/>
        </a:p>
      </dsp:txBody>
      <dsp:txXfrm>
        <a:off x="1601007" y="20099"/>
        <a:ext cx="995756" cy="316800"/>
      </dsp:txXfrm>
    </dsp:sp>
    <dsp:sp modelId="{BBDE6817-2290-4CAA-80D4-EF8B04BFC5CF}">
      <dsp:nvSpPr>
        <dsp:cNvPr id="0" name=""/>
        <dsp:cNvSpPr/>
      </dsp:nvSpPr>
      <dsp:spPr>
        <a:xfrm>
          <a:off x="1804957"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a casar e construir família</a:t>
          </a:r>
          <a:endParaRPr lang="pt-PT" sz="800" kern="1200" dirty="0"/>
        </a:p>
      </dsp:txBody>
      <dsp:txXfrm>
        <a:off x="1823515" y="355457"/>
        <a:ext cx="958640" cy="596484"/>
      </dsp:txXfrm>
    </dsp:sp>
    <dsp:sp modelId="{BE27B71B-4AC8-4A5F-9766-A2188352B421}">
      <dsp:nvSpPr>
        <dsp:cNvPr id="0" name=""/>
        <dsp:cNvSpPr/>
      </dsp:nvSpPr>
      <dsp:spPr>
        <a:xfrm>
          <a:off x="2747717"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2747717" y="104125"/>
        <a:ext cx="245646" cy="148748"/>
      </dsp:txXfrm>
    </dsp:sp>
    <dsp:sp modelId="{6568ACC3-ABD9-481C-A4A2-B90C9F26C561}">
      <dsp:nvSpPr>
        <dsp:cNvPr id="0" name=""/>
        <dsp:cNvSpPr/>
      </dsp:nvSpPr>
      <dsp:spPr>
        <a:xfrm>
          <a:off x="3200577"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a:latin typeface="Arial"/>
            </a:rPr>
            <a:t>Artigo 17º</a:t>
          </a:r>
          <a:endParaRPr lang="pt-PT" sz="800" kern="1200" dirty="0"/>
        </a:p>
      </dsp:txBody>
      <dsp:txXfrm>
        <a:off x="3200577" y="20099"/>
        <a:ext cx="995756" cy="316800"/>
      </dsp:txXfrm>
    </dsp:sp>
    <dsp:sp modelId="{D8F99107-ED56-458D-AFF7-7E8A0EA23741}">
      <dsp:nvSpPr>
        <dsp:cNvPr id="0" name=""/>
        <dsp:cNvSpPr/>
      </dsp:nvSpPr>
      <dsp:spPr>
        <a:xfrm>
          <a:off x="3404527"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à propriedade</a:t>
          </a:r>
          <a:endParaRPr lang="pt-PT" sz="800" kern="1200" dirty="0"/>
        </a:p>
      </dsp:txBody>
      <dsp:txXfrm>
        <a:off x="3423085" y="355457"/>
        <a:ext cx="958640" cy="596484"/>
      </dsp:txXfrm>
    </dsp:sp>
    <dsp:sp modelId="{FA9300A3-220B-4ADD-A15B-F7C7194B967A}">
      <dsp:nvSpPr>
        <dsp:cNvPr id="0" name=""/>
        <dsp:cNvSpPr/>
      </dsp:nvSpPr>
      <dsp:spPr>
        <a:xfrm>
          <a:off x="4347287"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4347287" y="104125"/>
        <a:ext cx="245646" cy="148748"/>
      </dsp:txXfrm>
    </dsp:sp>
    <dsp:sp modelId="{81053797-CEEC-4BEC-A6EF-04968E078FAA}">
      <dsp:nvSpPr>
        <dsp:cNvPr id="0" name=""/>
        <dsp:cNvSpPr/>
      </dsp:nvSpPr>
      <dsp:spPr>
        <a:xfrm>
          <a:off x="4800146"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a:latin typeface="Arial"/>
            </a:rPr>
            <a:t>Artigo 18º</a:t>
          </a:r>
          <a:endParaRPr lang="pt-PT" sz="800" kern="1200"/>
        </a:p>
      </dsp:txBody>
      <dsp:txXfrm>
        <a:off x="4800146" y="20099"/>
        <a:ext cx="995756" cy="316800"/>
      </dsp:txXfrm>
    </dsp:sp>
    <dsp:sp modelId="{F7072660-CF22-47F9-A59B-EBF631C03A40}">
      <dsp:nvSpPr>
        <dsp:cNvPr id="0" name=""/>
        <dsp:cNvSpPr/>
      </dsp:nvSpPr>
      <dsp:spPr>
        <a:xfrm>
          <a:off x="5004096"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Liberdade de pensamento consciência e religião</a:t>
          </a:r>
          <a:endParaRPr lang="pt-PT" sz="800" kern="1200" dirty="0"/>
        </a:p>
      </dsp:txBody>
      <dsp:txXfrm>
        <a:off x="5022654" y="355457"/>
        <a:ext cx="958640" cy="596484"/>
      </dsp:txXfrm>
    </dsp:sp>
    <dsp:sp modelId="{7580BF8F-C065-4D45-BE63-5DF180E0F0CC}">
      <dsp:nvSpPr>
        <dsp:cNvPr id="0" name=""/>
        <dsp:cNvSpPr/>
      </dsp:nvSpPr>
      <dsp:spPr>
        <a:xfrm>
          <a:off x="5946856"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5946856" y="104125"/>
        <a:ext cx="245646" cy="148748"/>
      </dsp:txXfrm>
    </dsp:sp>
    <dsp:sp modelId="{5E7E7D3C-28FF-443F-8EE9-187B68CCEFEC}">
      <dsp:nvSpPr>
        <dsp:cNvPr id="0" name=""/>
        <dsp:cNvSpPr/>
      </dsp:nvSpPr>
      <dsp:spPr>
        <a:xfrm>
          <a:off x="6399715"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a:latin typeface="Arial"/>
            </a:rPr>
            <a:t>Artigo 19º</a:t>
          </a:r>
          <a:endParaRPr lang="pt-PT" sz="800" kern="1200"/>
        </a:p>
      </dsp:txBody>
      <dsp:txXfrm>
        <a:off x="6399715" y="20099"/>
        <a:ext cx="995756" cy="316800"/>
      </dsp:txXfrm>
    </dsp:sp>
    <dsp:sp modelId="{35A68A6E-8AE7-4EB9-A153-C88E1196C2CF}">
      <dsp:nvSpPr>
        <dsp:cNvPr id="0" name=""/>
        <dsp:cNvSpPr/>
      </dsp:nvSpPr>
      <dsp:spPr>
        <a:xfrm>
          <a:off x="6603666"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Liberdade de opinião e de expressão</a:t>
          </a:r>
          <a:endParaRPr lang="pt-PT" sz="800" kern="1200" dirty="0"/>
        </a:p>
      </dsp:txBody>
      <dsp:txXfrm>
        <a:off x="6622224" y="355457"/>
        <a:ext cx="958640" cy="596484"/>
      </dsp:txXfrm>
    </dsp:sp>
    <dsp:sp modelId="{DCC15E40-27F2-4AB1-BB9A-AB04138D25C4}">
      <dsp:nvSpPr>
        <dsp:cNvPr id="0" name=""/>
        <dsp:cNvSpPr/>
      </dsp:nvSpPr>
      <dsp:spPr>
        <a:xfrm>
          <a:off x="7546425"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7546425" y="104125"/>
        <a:ext cx="245646" cy="148748"/>
      </dsp:txXfrm>
    </dsp:sp>
    <dsp:sp modelId="{43926EDE-0C03-4EDA-8126-01F46CD23965}">
      <dsp:nvSpPr>
        <dsp:cNvPr id="0" name=""/>
        <dsp:cNvSpPr/>
      </dsp:nvSpPr>
      <dsp:spPr>
        <a:xfrm>
          <a:off x="7999285"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a:latin typeface="Arial"/>
            </a:rPr>
            <a:t>Artigo 20º</a:t>
          </a:r>
          <a:endParaRPr lang="pt-PT" sz="800" kern="1200" dirty="0"/>
        </a:p>
      </dsp:txBody>
      <dsp:txXfrm>
        <a:off x="7999285" y="20099"/>
        <a:ext cx="995756" cy="316800"/>
      </dsp:txXfrm>
    </dsp:sp>
    <dsp:sp modelId="{C36F0E4F-6CE8-42A3-868C-F4C9ADB0A9DD}">
      <dsp:nvSpPr>
        <dsp:cNvPr id="0" name=""/>
        <dsp:cNvSpPr/>
      </dsp:nvSpPr>
      <dsp:spPr>
        <a:xfrm>
          <a:off x="8203235"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Liberdade de reunião e de associação</a:t>
          </a:r>
          <a:endParaRPr lang="pt-PT" sz="800" kern="1200" dirty="0"/>
        </a:p>
      </dsp:txBody>
      <dsp:txXfrm>
        <a:off x="8221793" y="355457"/>
        <a:ext cx="958640" cy="596484"/>
      </dsp:txXfrm>
    </dsp:sp>
    <dsp:sp modelId="{BF57F8F9-7D1B-426C-8232-7D71447AC5C5}">
      <dsp:nvSpPr>
        <dsp:cNvPr id="0" name=""/>
        <dsp:cNvSpPr/>
      </dsp:nvSpPr>
      <dsp:spPr>
        <a:xfrm>
          <a:off x="9145995"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9145995" y="104125"/>
        <a:ext cx="245646" cy="148748"/>
      </dsp:txXfrm>
    </dsp:sp>
    <dsp:sp modelId="{9E6DF1A0-ACCD-4E9D-AAF9-248984C8DE65}">
      <dsp:nvSpPr>
        <dsp:cNvPr id="0" name=""/>
        <dsp:cNvSpPr/>
      </dsp:nvSpPr>
      <dsp:spPr>
        <a:xfrm>
          <a:off x="9598854"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21º</a:t>
          </a:r>
          <a:endParaRPr lang="pt-PT" sz="800" kern="1200" dirty="0"/>
        </a:p>
      </dsp:txBody>
      <dsp:txXfrm>
        <a:off x="9598854" y="20099"/>
        <a:ext cx="995756" cy="316800"/>
      </dsp:txXfrm>
    </dsp:sp>
    <dsp:sp modelId="{64120942-CDAF-425C-99AC-775E57C45426}">
      <dsp:nvSpPr>
        <dsp:cNvPr id="0" name=""/>
        <dsp:cNvSpPr/>
      </dsp:nvSpPr>
      <dsp:spPr>
        <a:xfrm>
          <a:off x="9802804"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a participar no governo e em eleições livres</a:t>
          </a:r>
          <a:endParaRPr lang="pt-PT" sz="800" kern="1200" dirty="0"/>
        </a:p>
      </dsp:txBody>
      <dsp:txXfrm>
        <a:off x="9821362" y="355457"/>
        <a:ext cx="958640" cy="596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36427-87C7-490C-8E89-8E629AA3DF71}">
      <dsp:nvSpPr>
        <dsp:cNvPr id="0" name=""/>
        <dsp:cNvSpPr/>
      </dsp:nvSpPr>
      <dsp:spPr>
        <a:xfrm>
          <a:off x="1438"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22º</a:t>
          </a:r>
          <a:endParaRPr lang="pt-PT" sz="800" kern="1200" dirty="0"/>
        </a:p>
      </dsp:txBody>
      <dsp:txXfrm>
        <a:off x="1438" y="20099"/>
        <a:ext cx="995756" cy="316800"/>
      </dsp:txXfrm>
    </dsp:sp>
    <dsp:sp modelId="{42512A11-0199-4C86-ADFE-0C1EDCD581B2}">
      <dsp:nvSpPr>
        <dsp:cNvPr id="0" name=""/>
        <dsp:cNvSpPr/>
      </dsp:nvSpPr>
      <dsp:spPr>
        <a:xfrm>
          <a:off x="205388"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à segurança social</a:t>
          </a:r>
          <a:endParaRPr lang="pt-PT" sz="800" kern="1200" dirty="0"/>
        </a:p>
      </dsp:txBody>
      <dsp:txXfrm>
        <a:off x="223946" y="355457"/>
        <a:ext cx="958640" cy="596484"/>
      </dsp:txXfrm>
    </dsp:sp>
    <dsp:sp modelId="{84A831D3-4B25-4163-9453-B88CF42F1919}">
      <dsp:nvSpPr>
        <dsp:cNvPr id="0" name=""/>
        <dsp:cNvSpPr/>
      </dsp:nvSpPr>
      <dsp:spPr>
        <a:xfrm>
          <a:off x="1148148"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1148148" y="104125"/>
        <a:ext cx="245646" cy="148748"/>
      </dsp:txXfrm>
    </dsp:sp>
    <dsp:sp modelId="{8EB7272D-D7AC-4FE4-8978-7C2D9383E2C4}">
      <dsp:nvSpPr>
        <dsp:cNvPr id="0" name=""/>
        <dsp:cNvSpPr/>
      </dsp:nvSpPr>
      <dsp:spPr>
        <a:xfrm>
          <a:off x="1601007"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a:latin typeface="Arial"/>
            </a:rPr>
            <a:t>Artigo 23º</a:t>
          </a:r>
          <a:endParaRPr lang="pt-PT" sz="800" kern="1200" dirty="0"/>
        </a:p>
      </dsp:txBody>
      <dsp:txXfrm>
        <a:off x="1601007" y="20099"/>
        <a:ext cx="995756" cy="316800"/>
      </dsp:txXfrm>
    </dsp:sp>
    <dsp:sp modelId="{EE80EF4F-F6F8-4D06-B1DE-2F61AE6E716A}">
      <dsp:nvSpPr>
        <dsp:cNvPr id="0" name=""/>
        <dsp:cNvSpPr/>
      </dsp:nvSpPr>
      <dsp:spPr>
        <a:xfrm>
          <a:off x="1804957"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ao trabalho e à filiação em sindicados</a:t>
          </a:r>
          <a:endParaRPr lang="pt-PT" sz="800" kern="1200" dirty="0"/>
        </a:p>
      </dsp:txBody>
      <dsp:txXfrm>
        <a:off x="1823515" y="355457"/>
        <a:ext cx="958640" cy="596484"/>
      </dsp:txXfrm>
    </dsp:sp>
    <dsp:sp modelId="{98B7711C-F33C-4624-A091-BA455826CB66}">
      <dsp:nvSpPr>
        <dsp:cNvPr id="0" name=""/>
        <dsp:cNvSpPr/>
      </dsp:nvSpPr>
      <dsp:spPr>
        <a:xfrm>
          <a:off x="2747717"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2747717" y="104125"/>
        <a:ext cx="245646" cy="148748"/>
      </dsp:txXfrm>
    </dsp:sp>
    <dsp:sp modelId="{08DD7BA0-CBF5-4169-A839-A681CC27DB85}">
      <dsp:nvSpPr>
        <dsp:cNvPr id="0" name=""/>
        <dsp:cNvSpPr/>
      </dsp:nvSpPr>
      <dsp:spPr>
        <a:xfrm>
          <a:off x="3200577"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24º</a:t>
          </a:r>
          <a:endParaRPr lang="pt-PT" sz="800" kern="1200" dirty="0"/>
        </a:p>
      </dsp:txBody>
      <dsp:txXfrm>
        <a:off x="3200577" y="20099"/>
        <a:ext cx="995756" cy="316800"/>
      </dsp:txXfrm>
    </dsp:sp>
    <dsp:sp modelId="{CC50703E-DDEC-41CA-81FE-97709EF1873F}">
      <dsp:nvSpPr>
        <dsp:cNvPr id="0" name=""/>
        <dsp:cNvSpPr/>
      </dsp:nvSpPr>
      <dsp:spPr>
        <a:xfrm>
          <a:off x="3501026" y="281022"/>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ao repouso e ao lazer</a:t>
          </a:r>
          <a:endParaRPr lang="pt-PT" sz="800" kern="1200" dirty="0"/>
        </a:p>
      </dsp:txBody>
      <dsp:txXfrm>
        <a:off x="3519584" y="299580"/>
        <a:ext cx="958640" cy="596484"/>
      </dsp:txXfrm>
    </dsp:sp>
    <dsp:sp modelId="{AC7F32FF-556C-41C8-AEAD-9E3188E83D24}">
      <dsp:nvSpPr>
        <dsp:cNvPr id="0" name=""/>
        <dsp:cNvSpPr/>
      </dsp:nvSpPr>
      <dsp:spPr>
        <a:xfrm>
          <a:off x="4347287"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4347287" y="104125"/>
        <a:ext cx="245646" cy="148748"/>
      </dsp:txXfrm>
    </dsp:sp>
    <dsp:sp modelId="{A8A7A30A-A911-4BDA-A69F-8D3FBD6C4618}">
      <dsp:nvSpPr>
        <dsp:cNvPr id="0" name=""/>
        <dsp:cNvSpPr/>
      </dsp:nvSpPr>
      <dsp:spPr>
        <a:xfrm>
          <a:off x="4800146"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25º</a:t>
          </a:r>
          <a:endParaRPr lang="pt-PT" sz="800" kern="1200" dirty="0"/>
        </a:p>
      </dsp:txBody>
      <dsp:txXfrm>
        <a:off x="4800146" y="20099"/>
        <a:ext cx="995756" cy="316800"/>
      </dsp:txXfrm>
    </dsp:sp>
    <dsp:sp modelId="{F486C36B-E60D-4CE8-964E-EDB1A1708D78}">
      <dsp:nvSpPr>
        <dsp:cNvPr id="0" name=""/>
        <dsp:cNvSpPr/>
      </dsp:nvSpPr>
      <dsp:spPr>
        <a:xfrm>
          <a:off x="4987826"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a um nível adequado de vida</a:t>
          </a:r>
          <a:endParaRPr lang="pt-PT" sz="800" kern="1200" dirty="0"/>
        </a:p>
      </dsp:txBody>
      <dsp:txXfrm>
        <a:off x="5006384" y="355457"/>
        <a:ext cx="958640" cy="596484"/>
      </dsp:txXfrm>
    </dsp:sp>
    <dsp:sp modelId="{31B0C8F4-F9A2-4AE0-85A4-C732B374017B}">
      <dsp:nvSpPr>
        <dsp:cNvPr id="0" name=""/>
        <dsp:cNvSpPr/>
      </dsp:nvSpPr>
      <dsp:spPr>
        <a:xfrm>
          <a:off x="5946856"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5946856" y="104125"/>
        <a:ext cx="245646" cy="148748"/>
      </dsp:txXfrm>
    </dsp:sp>
    <dsp:sp modelId="{45A1D68F-E8FF-450C-8561-11B7AAF7F746}">
      <dsp:nvSpPr>
        <dsp:cNvPr id="0" name=""/>
        <dsp:cNvSpPr/>
      </dsp:nvSpPr>
      <dsp:spPr>
        <a:xfrm>
          <a:off x="6399715"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a:latin typeface="Arial"/>
            </a:rPr>
            <a:t>Artigo 26º</a:t>
          </a:r>
          <a:endParaRPr lang="pt-PT" sz="800" kern="1200" dirty="0"/>
        </a:p>
      </dsp:txBody>
      <dsp:txXfrm>
        <a:off x="6399715" y="20099"/>
        <a:ext cx="995756" cy="316800"/>
      </dsp:txXfrm>
    </dsp:sp>
    <dsp:sp modelId="{D69E01DA-FA58-4442-B75A-E9BBDB5ED09C}">
      <dsp:nvSpPr>
        <dsp:cNvPr id="0" name=""/>
        <dsp:cNvSpPr/>
      </dsp:nvSpPr>
      <dsp:spPr>
        <a:xfrm>
          <a:off x="6603666"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à educação</a:t>
          </a:r>
          <a:endParaRPr lang="pt-PT" sz="800" kern="1200" dirty="0"/>
        </a:p>
      </dsp:txBody>
      <dsp:txXfrm>
        <a:off x="6622224" y="355457"/>
        <a:ext cx="958640" cy="596484"/>
      </dsp:txXfrm>
    </dsp:sp>
    <dsp:sp modelId="{F709A25E-F026-4FBB-977E-F8A02CE023F4}">
      <dsp:nvSpPr>
        <dsp:cNvPr id="0" name=""/>
        <dsp:cNvSpPr/>
      </dsp:nvSpPr>
      <dsp:spPr>
        <a:xfrm>
          <a:off x="7546425"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7546425" y="104125"/>
        <a:ext cx="245646" cy="148748"/>
      </dsp:txXfrm>
    </dsp:sp>
    <dsp:sp modelId="{F873448E-C545-4C5A-84B3-1D1373016754}">
      <dsp:nvSpPr>
        <dsp:cNvPr id="0" name=""/>
        <dsp:cNvSpPr/>
      </dsp:nvSpPr>
      <dsp:spPr>
        <a:xfrm>
          <a:off x="7999285"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a:latin typeface="Arial"/>
            </a:rPr>
            <a:t>Artigo 27º</a:t>
          </a:r>
          <a:endParaRPr lang="pt-PT" sz="800" kern="1200"/>
        </a:p>
      </dsp:txBody>
      <dsp:txXfrm>
        <a:off x="7999285" y="20099"/>
        <a:ext cx="995756" cy="316800"/>
      </dsp:txXfrm>
    </dsp:sp>
    <dsp:sp modelId="{04927788-8446-4346-BF63-65D55D0A168B}">
      <dsp:nvSpPr>
        <dsp:cNvPr id="0" name=""/>
        <dsp:cNvSpPr/>
      </dsp:nvSpPr>
      <dsp:spPr>
        <a:xfrm>
          <a:off x="8203235"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a participar na vida cultural da comunidade</a:t>
          </a:r>
          <a:endParaRPr lang="pt-PT" sz="800" kern="1200" dirty="0"/>
        </a:p>
      </dsp:txBody>
      <dsp:txXfrm>
        <a:off x="8221793" y="355457"/>
        <a:ext cx="958640" cy="596484"/>
      </dsp:txXfrm>
    </dsp:sp>
    <dsp:sp modelId="{E7AC6535-CFEE-4743-9831-DE9A05EC2AA6}">
      <dsp:nvSpPr>
        <dsp:cNvPr id="0" name=""/>
        <dsp:cNvSpPr/>
      </dsp:nvSpPr>
      <dsp:spPr>
        <a:xfrm>
          <a:off x="9145995" y="54542"/>
          <a:ext cx="320020" cy="2479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9145995" y="104125"/>
        <a:ext cx="245646" cy="148748"/>
      </dsp:txXfrm>
    </dsp:sp>
    <dsp:sp modelId="{40FE4919-8FB5-492E-B983-8FF32C57C88F}">
      <dsp:nvSpPr>
        <dsp:cNvPr id="0" name=""/>
        <dsp:cNvSpPr/>
      </dsp:nvSpPr>
      <dsp:spPr>
        <a:xfrm>
          <a:off x="9598854" y="20099"/>
          <a:ext cx="995756" cy="475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28º</a:t>
          </a:r>
          <a:endParaRPr lang="pt-PT" sz="800" kern="1200" dirty="0"/>
        </a:p>
      </dsp:txBody>
      <dsp:txXfrm>
        <a:off x="9598854" y="20099"/>
        <a:ext cx="995756" cy="316800"/>
      </dsp:txXfrm>
    </dsp:sp>
    <dsp:sp modelId="{5916E116-C473-437C-BCBF-7E968B17C453}">
      <dsp:nvSpPr>
        <dsp:cNvPr id="0" name=""/>
        <dsp:cNvSpPr/>
      </dsp:nvSpPr>
      <dsp:spPr>
        <a:xfrm>
          <a:off x="9802804" y="336899"/>
          <a:ext cx="995756" cy="6336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Direito a uma ordem jurídica que efetive estes direitos</a:t>
          </a:r>
          <a:endParaRPr lang="pt-PT" sz="800" kern="1200" dirty="0"/>
        </a:p>
      </dsp:txBody>
      <dsp:txXfrm>
        <a:off x="9821362" y="355457"/>
        <a:ext cx="958640" cy="596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36427-87C7-490C-8E89-8E629AA3DF71}">
      <dsp:nvSpPr>
        <dsp:cNvPr id="0" name=""/>
        <dsp:cNvSpPr/>
      </dsp:nvSpPr>
      <dsp:spPr>
        <a:xfrm>
          <a:off x="1174" y="9299"/>
          <a:ext cx="1008119" cy="3887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a:latin typeface="Arial"/>
            </a:rPr>
            <a:t>Artigo 29º</a:t>
          </a:r>
          <a:endParaRPr lang="pt-PT" sz="800" kern="1200" dirty="0"/>
        </a:p>
      </dsp:txBody>
      <dsp:txXfrm>
        <a:off x="1174" y="9299"/>
        <a:ext cx="1008119" cy="259200"/>
      </dsp:txXfrm>
    </dsp:sp>
    <dsp:sp modelId="{42512A11-0199-4C86-ADFE-0C1EDCD581B2}">
      <dsp:nvSpPr>
        <dsp:cNvPr id="0" name=""/>
        <dsp:cNvSpPr/>
      </dsp:nvSpPr>
      <dsp:spPr>
        <a:xfrm>
          <a:off x="207656" y="268500"/>
          <a:ext cx="1008119" cy="7128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49784" rIns="49784" bIns="49784" numCol="1" spcCol="1270" anchor="t" anchorCtr="0">
          <a:noAutofit/>
        </a:bodyPr>
        <a:lstStyle/>
        <a:p>
          <a:pPr marL="57150" lvl="1" indent="-57150" algn="l" defTabSz="311150" rtl="0">
            <a:lnSpc>
              <a:spcPct val="90000"/>
            </a:lnSpc>
            <a:spcBef>
              <a:spcPct val="0"/>
            </a:spcBef>
            <a:spcAft>
              <a:spcPct val="15000"/>
            </a:spcAft>
            <a:buChar char="•"/>
          </a:pPr>
          <a:r>
            <a:rPr lang="pt-PT" sz="700" kern="1200" dirty="0">
              <a:latin typeface="Arial"/>
            </a:rPr>
            <a:t>Os deveres perante a comunidade são essenciais no desenvolvimento da </a:t>
          </a:r>
          <a:r>
            <a:rPr lang="pt-PT" sz="800" kern="1200" dirty="0">
              <a:latin typeface="Arial"/>
            </a:rPr>
            <a:t>personalidade</a:t>
          </a:r>
          <a:r>
            <a:rPr lang="pt-PT" sz="700" kern="1200" dirty="0">
              <a:latin typeface="Arial"/>
            </a:rPr>
            <a:t> do indivíduo</a:t>
          </a:r>
          <a:endParaRPr lang="pt-PT" sz="700" kern="1200" dirty="0"/>
        </a:p>
      </dsp:txBody>
      <dsp:txXfrm>
        <a:off x="228533" y="289377"/>
        <a:ext cx="966365" cy="671046"/>
      </dsp:txXfrm>
    </dsp:sp>
    <dsp:sp modelId="{84A831D3-4B25-4163-9453-B88CF42F1919}">
      <dsp:nvSpPr>
        <dsp:cNvPr id="0" name=""/>
        <dsp:cNvSpPr/>
      </dsp:nvSpPr>
      <dsp:spPr>
        <a:xfrm>
          <a:off x="1162121" y="13403"/>
          <a:ext cx="323993" cy="2509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pt-PT" sz="700" kern="1200"/>
        </a:p>
      </dsp:txBody>
      <dsp:txXfrm>
        <a:off x="1162121" y="63601"/>
        <a:ext cx="248695" cy="150596"/>
      </dsp:txXfrm>
    </dsp:sp>
    <dsp:sp modelId="{F8EB83EF-0D61-4E0E-B4D8-2345CED452C5}">
      <dsp:nvSpPr>
        <dsp:cNvPr id="0" name=""/>
        <dsp:cNvSpPr/>
      </dsp:nvSpPr>
      <dsp:spPr>
        <a:xfrm>
          <a:off x="1620603" y="9299"/>
          <a:ext cx="1008119" cy="3887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rtl="0">
            <a:lnSpc>
              <a:spcPct val="90000"/>
            </a:lnSpc>
            <a:spcBef>
              <a:spcPct val="0"/>
            </a:spcBef>
            <a:spcAft>
              <a:spcPct val="35000"/>
            </a:spcAft>
            <a:buNone/>
          </a:pPr>
          <a:r>
            <a:rPr lang="pt-PT" sz="800" kern="1200" dirty="0">
              <a:latin typeface="Arial"/>
            </a:rPr>
            <a:t>Artigo 30º</a:t>
          </a:r>
          <a:endParaRPr lang="pt-PT" sz="800" kern="1200" dirty="0"/>
        </a:p>
      </dsp:txBody>
      <dsp:txXfrm>
        <a:off x="1620603" y="9299"/>
        <a:ext cx="1008119" cy="259200"/>
      </dsp:txXfrm>
    </dsp:sp>
    <dsp:sp modelId="{A87DC4C0-6818-4300-8384-A02EDD5601BE}">
      <dsp:nvSpPr>
        <dsp:cNvPr id="0" name=""/>
        <dsp:cNvSpPr/>
      </dsp:nvSpPr>
      <dsp:spPr>
        <a:xfrm>
          <a:off x="1828260" y="257708"/>
          <a:ext cx="1008119" cy="7128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rtl="0">
            <a:lnSpc>
              <a:spcPct val="90000"/>
            </a:lnSpc>
            <a:spcBef>
              <a:spcPct val="0"/>
            </a:spcBef>
            <a:spcAft>
              <a:spcPct val="15000"/>
            </a:spcAft>
            <a:buChar char="•"/>
          </a:pPr>
          <a:r>
            <a:rPr lang="pt-PT" sz="800" kern="1200" dirty="0">
              <a:latin typeface="Arial"/>
            </a:rPr>
            <a:t>Liberdade estatal ou individual no que concorre a estes direitos</a:t>
          </a:r>
          <a:endParaRPr lang="pt-PT" sz="800" kern="1200" dirty="0"/>
        </a:p>
      </dsp:txBody>
      <dsp:txXfrm>
        <a:off x="1849137" y="278585"/>
        <a:ext cx="966365" cy="6710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F8CF0D-1740-430B-B66E-B11B288B9AD9}" type="datetimeFigureOut">
              <a:rPr lang="pt-PT" smtClean="0"/>
              <a:pPr/>
              <a:t>13/06/2021</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738398-528F-4F2E-B074-B5608EB38DBB}" type="slidenum">
              <a:rPr lang="pt-PT" smtClean="0"/>
              <a:pPr/>
              <a:t>‹nº›</a:t>
            </a:fld>
            <a:endParaRPr lang="pt-PT"/>
          </a:p>
        </p:txBody>
      </p:sp>
    </p:spTree>
    <p:extLst>
      <p:ext uri="{BB962C8B-B14F-4D97-AF65-F5344CB8AC3E}">
        <p14:creationId xmlns:p14="http://schemas.microsoft.com/office/powerpoint/2010/main" val="219628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799ca8fd5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799ca8fd55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bce806548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gbce806548b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99ca8fd5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799ca8fd5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06D15710-7B98-42A3-B0F0-06475BFD8ECF}" type="slidenum">
              <a:rPr lang="pt-PT" smtClean="0"/>
              <a:pPr/>
              <a:t>54</a:t>
            </a:fld>
            <a:endParaRPr lang="pt-PT"/>
          </a:p>
        </p:txBody>
      </p:sp>
    </p:spTree>
    <p:extLst>
      <p:ext uri="{BB962C8B-B14F-4D97-AF65-F5344CB8AC3E}">
        <p14:creationId xmlns:p14="http://schemas.microsoft.com/office/powerpoint/2010/main" val="1159788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06D15710-7B98-42A3-B0F0-06475BFD8ECF}" type="slidenum">
              <a:rPr lang="pt-PT" smtClean="0"/>
              <a:pPr/>
              <a:t>57</a:t>
            </a:fld>
            <a:endParaRPr lang="pt-P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sp>
        <p:nvSpPr>
          <p:cNvPr id="7" name="Forma livre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orma livre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ítulo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Clique para editar o estilo</a:t>
            </a:r>
            <a:endParaRPr kumimoji="0" lang="en-US"/>
          </a:p>
        </p:txBody>
      </p:sp>
      <p:sp>
        <p:nvSpPr>
          <p:cNvPr id="17" name="Subtítulo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Faça clique para editar o estilo</a:t>
            </a:r>
            <a:endParaRPr kumimoji="0" lang="en-US"/>
          </a:p>
        </p:txBody>
      </p:sp>
      <p:sp>
        <p:nvSpPr>
          <p:cNvPr id="30" name="Marcador de Posição da Data 29"/>
          <p:cNvSpPr>
            <a:spLocks noGrp="1"/>
          </p:cNvSpPr>
          <p:nvPr>
            <p:ph type="dt" sz="half" idx="10"/>
          </p:nvPr>
        </p:nvSpPr>
        <p:spPr/>
        <p:txBody>
          <a:bodyPr/>
          <a:lstStyle/>
          <a:p>
            <a:fld id="{72345051-2045-45DA-935E-2E3CA1A69ADC}" type="datetimeFigureOut">
              <a:rPr lang="en-US" smtClean="0"/>
              <a:pPr/>
              <a:t>6/13/2021</a:t>
            </a:fld>
            <a:endParaRPr lang="en-US" dirty="0"/>
          </a:p>
        </p:txBody>
      </p:sp>
      <p:sp>
        <p:nvSpPr>
          <p:cNvPr id="19" name="Marcador de Posição do Rodapé 18"/>
          <p:cNvSpPr>
            <a:spLocks noGrp="1"/>
          </p:cNvSpPr>
          <p:nvPr>
            <p:ph type="ftr" sz="quarter" idx="11"/>
          </p:nvPr>
        </p:nvSpPr>
        <p:spPr/>
        <p:txBody>
          <a:bodyPr/>
          <a:lstStyle/>
          <a:p>
            <a:endParaRPr lang="en-US" dirty="0"/>
          </a:p>
        </p:txBody>
      </p:sp>
      <p:sp>
        <p:nvSpPr>
          <p:cNvPr id="27" name="Marcador de Posição do Número do Diapositivo 26"/>
          <p:cNvSpPr>
            <a:spLocks noGrp="1"/>
          </p:cNvSpPr>
          <p:nvPr>
            <p:ph type="sldNum" sz="quarter" idx="12"/>
          </p:nvPr>
        </p:nvSpPr>
        <p:spPr/>
        <p:txBody>
          <a:bodyPr/>
          <a:lstStyle/>
          <a:p>
            <a:fld id="{A7CD31F4-64FA-4BA0-9498-67783267A8C8}" type="slidenum">
              <a:rPr lang="en-US" smtClean="0"/>
              <a:pPr/>
              <a:t>‹nº›</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PT"/>
              <a:t>Clique para editar o estilo</a:t>
            </a:r>
            <a:endParaRPr kumimoji="0" lang="en-US"/>
          </a:p>
        </p:txBody>
      </p:sp>
      <p:sp>
        <p:nvSpPr>
          <p:cNvPr id="3" name="Marcador de Posição de Texto Vertical 2"/>
          <p:cNvSpPr>
            <a:spLocks noGrp="1"/>
          </p:cNvSpPr>
          <p:nvPr>
            <p:ph type="body" orient="vert" idx="1"/>
          </p:nvPr>
        </p:nvSpPr>
        <p:spPr/>
        <p:txBody>
          <a:bodyPr vert="eaVert"/>
          <a:lstStyle/>
          <a:p>
            <a:pPr lvl="0" eaLnBrk="1" latinLnBrk="0" hangingPunct="1"/>
            <a:r>
              <a:rPr lang="pt-PT"/>
              <a:t>Clique para editar os estilos</a:t>
            </a:r>
          </a:p>
          <a:p>
            <a:pPr lvl="1" eaLnBrk="1" latinLnBrk="0" hangingPunct="1"/>
            <a:r>
              <a:rPr lang="pt-PT"/>
              <a:t>Segundo nível</a:t>
            </a:r>
          </a:p>
          <a:p>
            <a:pPr lvl="2" eaLnBrk="1" latinLnBrk="0" hangingPunct="1"/>
            <a:r>
              <a:rPr lang="pt-PT"/>
              <a:t>Terceiro nível</a:t>
            </a:r>
          </a:p>
          <a:p>
            <a:pPr lvl="3" eaLnBrk="1" latinLnBrk="0" hangingPunct="1"/>
            <a:r>
              <a:rPr lang="pt-PT"/>
              <a:t>Quarto nível</a:t>
            </a:r>
          </a:p>
          <a:p>
            <a:pPr lvl="4" eaLnBrk="1" latinLnBrk="0" hangingPunct="1"/>
            <a:r>
              <a:rPr lang="pt-PT"/>
              <a:t>Quinto nível</a:t>
            </a:r>
            <a:endParaRPr kumimoji="0" lang="en-US"/>
          </a:p>
        </p:txBody>
      </p:sp>
      <p:sp>
        <p:nvSpPr>
          <p:cNvPr id="4" name="Marcador de Posição da Data 3"/>
          <p:cNvSpPr>
            <a:spLocks noGrp="1"/>
          </p:cNvSpPr>
          <p:nvPr>
            <p:ph type="dt" sz="half" idx="10"/>
          </p:nvPr>
        </p:nvSpPr>
        <p:spPr/>
        <p:txBody>
          <a:bodyPr/>
          <a:lstStyle/>
          <a:p>
            <a:fld id="{72345051-2045-45DA-935E-2E3CA1A69ADC}" type="datetimeFigureOut">
              <a:rPr lang="en-US" smtClean="0"/>
              <a:pPr/>
              <a:t>6/13/2021</a:t>
            </a:fld>
            <a:endParaRPr lang="en-US" dirty="0"/>
          </a:p>
        </p:txBody>
      </p:sp>
      <p:sp>
        <p:nvSpPr>
          <p:cNvPr id="5" name="Marcador de Posição do Rodapé 4"/>
          <p:cNvSpPr>
            <a:spLocks noGrp="1"/>
          </p:cNvSpPr>
          <p:nvPr>
            <p:ph type="ftr" sz="quarter" idx="11"/>
          </p:nvPr>
        </p:nvSpPr>
        <p:spPr/>
        <p:txBody>
          <a:bodyPr/>
          <a:lstStyle/>
          <a:p>
            <a:endParaRPr lang="en-US" dirty="0"/>
          </a:p>
        </p:txBody>
      </p:sp>
      <p:sp>
        <p:nvSpPr>
          <p:cNvPr id="6" name="Marcador de Posição do Número do Diapositivo 5"/>
          <p:cNvSpPr>
            <a:spLocks noGrp="1"/>
          </p:cNvSpPr>
          <p:nvPr>
            <p:ph type="sldNum" sz="quarter" idx="12"/>
          </p:nvPr>
        </p:nvSpPr>
        <p:spPr/>
        <p:txBody>
          <a:bodyPr/>
          <a:lstStyle/>
          <a:p>
            <a:fld id="{A7CD31F4-64FA-4BA0-9498-67783267A8C8}" type="slidenum">
              <a:rPr lang="en-US" smtClean="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kumimoji="0" lang="pt-PT"/>
              <a:t>Clique para editar o estilo</a:t>
            </a:r>
            <a:endParaRPr kumimoji="0" lang="en-US"/>
          </a:p>
        </p:txBody>
      </p:sp>
      <p:sp>
        <p:nvSpPr>
          <p:cNvPr id="3" name="Marcador de Posição de Texto Vertical 2"/>
          <p:cNvSpPr>
            <a:spLocks noGrp="1"/>
          </p:cNvSpPr>
          <p:nvPr>
            <p:ph type="body" orient="vert" idx="1"/>
          </p:nvPr>
        </p:nvSpPr>
        <p:spPr>
          <a:xfrm>
            <a:off x="609600" y="274639"/>
            <a:ext cx="8026400" cy="5851525"/>
          </a:xfrm>
        </p:spPr>
        <p:txBody>
          <a:bodyPr vert="eaVert"/>
          <a:lstStyle/>
          <a:p>
            <a:pPr lvl="0" eaLnBrk="1" latinLnBrk="0" hangingPunct="1"/>
            <a:r>
              <a:rPr lang="pt-PT"/>
              <a:t>Clique para editar os estilos</a:t>
            </a:r>
          </a:p>
          <a:p>
            <a:pPr lvl="1" eaLnBrk="1" latinLnBrk="0" hangingPunct="1"/>
            <a:r>
              <a:rPr lang="pt-PT"/>
              <a:t>Segundo nível</a:t>
            </a:r>
          </a:p>
          <a:p>
            <a:pPr lvl="2" eaLnBrk="1" latinLnBrk="0" hangingPunct="1"/>
            <a:r>
              <a:rPr lang="pt-PT"/>
              <a:t>Terceiro nível</a:t>
            </a:r>
          </a:p>
          <a:p>
            <a:pPr lvl="3" eaLnBrk="1" latinLnBrk="0" hangingPunct="1"/>
            <a:r>
              <a:rPr lang="pt-PT"/>
              <a:t>Quarto nível</a:t>
            </a:r>
          </a:p>
          <a:p>
            <a:pPr lvl="4" eaLnBrk="1" latinLnBrk="0" hangingPunct="1"/>
            <a:r>
              <a:rPr lang="pt-PT"/>
              <a:t>Quinto nível</a:t>
            </a:r>
            <a:endParaRPr kumimoji="0" lang="en-US"/>
          </a:p>
        </p:txBody>
      </p:sp>
      <p:sp>
        <p:nvSpPr>
          <p:cNvPr id="4" name="Marcador de Posição da Data 3"/>
          <p:cNvSpPr>
            <a:spLocks noGrp="1"/>
          </p:cNvSpPr>
          <p:nvPr>
            <p:ph type="dt" sz="half" idx="10"/>
          </p:nvPr>
        </p:nvSpPr>
        <p:spPr/>
        <p:txBody>
          <a:bodyPr/>
          <a:lstStyle/>
          <a:p>
            <a:fld id="{72345051-2045-45DA-935E-2E3CA1A69ADC}" type="datetimeFigureOut">
              <a:rPr lang="en-US" smtClean="0"/>
              <a:pPr/>
              <a:t>6/13/2021</a:t>
            </a:fld>
            <a:endParaRPr lang="en-US" dirty="0"/>
          </a:p>
        </p:txBody>
      </p:sp>
      <p:sp>
        <p:nvSpPr>
          <p:cNvPr id="5" name="Marcador de Posição do Rodapé 4"/>
          <p:cNvSpPr>
            <a:spLocks noGrp="1"/>
          </p:cNvSpPr>
          <p:nvPr>
            <p:ph type="ftr" sz="quarter" idx="11"/>
          </p:nvPr>
        </p:nvSpPr>
        <p:spPr/>
        <p:txBody>
          <a:bodyPr/>
          <a:lstStyle/>
          <a:p>
            <a:endParaRPr lang="en-US" dirty="0"/>
          </a:p>
        </p:txBody>
      </p:sp>
      <p:sp>
        <p:nvSpPr>
          <p:cNvPr id="6" name="Marcador de Posição do Número do Diapositivo 5"/>
          <p:cNvSpPr>
            <a:spLocks noGrp="1"/>
          </p:cNvSpPr>
          <p:nvPr>
            <p:ph type="sldNum" sz="quarter" idx="12"/>
          </p:nvPr>
        </p:nvSpPr>
        <p:spPr/>
        <p:txBody>
          <a:bodyPr/>
          <a:lstStyle/>
          <a:p>
            <a:fld id="{A7CD31F4-64FA-4BA0-9498-67783267A8C8}" type="slidenum">
              <a:rPr lang="en-US" smtClean="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lgn="l">
              <a:defRPr/>
            </a:lvl1pPr>
          </a:lstStyle>
          <a:p>
            <a:r>
              <a:rPr kumimoji="0" lang="pt-PT"/>
              <a:t>Clique para editar o estilo</a:t>
            </a:r>
            <a:endParaRPr kumimoji="0" lang="en-US"/>
          </a:p>
        </p:txBody>
      </p:sp>
      <p:sp>
        <p:nvSpPr>
          <p:cNvPr id="3" name="Marcador de Posição de Conteúdo 2"/>
          <p:cNvSpPr>
            <a:spLocks noGrp="1"/>
          </p:cNvSpPr>
          <p:nvPr>
            <p:ph idx="1"/>
          </p:nvPr>
        </p:nvSpPr>
        <p:spPr/>
        <p:txBody>
          <a:bodyPr/>
          <a:lstStyle/>
          <a:p>
            <a:pPr lvl="0" eaLnBrk="1" latinLnBrk="0" hangingPunct="1"/>
            <a:r>
              <a:rPr lang="pt-PT"/>
              <a:t>Clique para editar os estilos</a:t>
            </a:r>
          </a:p>
          <a:p>
            <a:pPr lvl="1" eaLnBrk="1" latinLnBrk="0" hangingPunct="1"/>
            <a:r>
              <a:rPr lang="pt-PT"/>
              <a:t>Segundo nível</a:t>
            </a:r>
          </a:p>
          <a:p>
            <a:pPr lvl="2" eaLnBrk="1" latinLnBrk="0" hangingPunct="1"/>
            <a:r>
              <a:rPr lang="pt-PT"/>
              <a:t>Terceiro nível</a:t>
            </a:r>
          </a:p>
          <a:p>
            <a:pPr lvl="3" eaLnBrk="1" latinLnBrk="0" hangingPunct="1"/>
            <a:r>
              <a:rPr lang="pt-PT"/>
              <a:t>Quarto nível</a:t>
            </a:r>
          </a:p>
          <a:p>
            <a:pPr lvl="4" eaLnBrk="1" latinLnBrk="0" hangingPunct="1"/>
            <a:r>
              <a:rPr lang="pt-PT"/>
              <a:t>Quinto nível</a:t>
            </a:r>
            <a:endParaRPr kumimoji="0" lang="en-US"/>
          </a:p>
        </p:txBody>
      </p:sp>
      <p:sp>
        <p:nvSpPr>
          <p:cNvPr id="4" name="Marcador de Posição da Data 3"/>
          <p:cNvSpPr>
            <a:spLocks noGrp="1"/>
          </p:cNvSpPr>
          <p:nvPr>
            <p:ph type="dt" sz="half" idx="10"/>
          </p:nvPr>
        </p:nvSpPr>
        <p:spPr/>
        <p:txBody>
          <a:bodyPr/>
          <a:lstStyle/>
          <a:p>
            <a:fld id="{72345051-2045-45DA-935E-2E3CA1A69ADC}" type="datetimeFigureOut">
              <a:rPr lang="en-US" smtClean="0"/>
              <a:pPr/>
              <a:t>6/13/2021</a:t>
            </a:fld>
            <a:endParaRPr lang="en-US" dirty="0"/>
          </a:p>
        </p:txBody>
      </p:sp>
      <p:sp>
        <p:nvSpPr>
          <p:cNvPr id="5" name="Marcador de Posição do Rodapé 4"/>
          <p:cNvSpPr>
            <a:spLocks noGrp="1"/>
          </p:cNvSpPr>
          <p:nvPr>
            <p:ph type="ftr" sz="quarter" idx="11"/>
          </p:nvPr>
        </p:nvSpPr>
        <p:spPr/>
        <p:txBody>
          <a:bodyPr/>
          <a:lstStyle/>
          <a:p>
            <a:endParaRPr lang="en-US" dirty="0"/>
          </a:p>
        </p:txBody>
      </p:sp>
      <p:sp>
        <p:nvSpPr>
          <p:cNvPr id="6" name="Marcador de Posição do Número do Diapositivo 5"/>
          <p:cNvSpPr>
            <a:spLocks noGrp="1"/>
          </p:cNvSpPr>
          <p:nvPr>
            <p:ph type="sldNum" sz="quarter" idx="12"/>
          </p:nvPr>
        </p:nvSpPr>
        <p:spPr/>
        <p:txBody>
          <a:bodyPr/>
          <a:lstStyle/>
          <a:p>
            <a:fld id="{A7CD31F4-64FA-4BA0-9498-67783267A8C8}" type="slidenum">
              <a:rPr lang="en-US" smtClean="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cção">
    <p:spTree>
      <p:nvGrpSpPr>
        <p:cNvPr id="1" name=""/>
        <p:cNvGrpSpPr/>
        <p:nvPr/>
      </p:nvGrpSpPr>
      <p:grpSpPr>
        <a:xfrm>
          <a:off x="0" y="0"/>
          <a:ext cx="0" cy="0"/>
          <a:chOff x="0" y="0"/>
          <a:chExt cx="0" cy="0"/>
        </a:xfrm>
      </p:grpSpPr>
      <p:sp>
        <p:nvSpPr>
          <p:cNvPr id="7" name="Forma livre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orma livre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ítulo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Clique para editar o estilo</a:t>
            </a:r>
            <a:endParaRPr kumimoji="0" lang="en-US"/>
          </a:p>
        </p:txBody>
      </p:sp>
      <p:sp>
        <p:nvSpPr>
          <p:cNvPr id="3" name="Marcador de Posição do Texto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Clique para editar os estilos</a:t>
            </a:r>
          </a:p>
        </p:txBody>
      </p:sp>
      <p:sp>
        <p:nvSpPr>
          <p:cNvPr id="4" name="Marcador de Posição da Data 3"/>
          <p:cNvSpPr>
            <a:spLocks noGrp="1"/>
          </p:cNvSpPr>
          <p:nvPr>
            <p:ph type="dt" sz="half" idx="10"/>
          </p:nvPr>
        </p:nvSpPr>
        <p:spPr/>
        <p:txBody>
          <a:bodyPr/>
          <a:lstStyle/>
          <a:p>
            <a:fld id="{72345051-2045-45DA-935E-2E3CA1A69ADC}" type="datetimeFigureOut">
              <a:rPr lang="en-US" smtClean="0"/>
              <a:pPr/>
              <a:t>6/13/2021</a:t>
            </a:fld>
            <a:endParaRPr lang="en-US" dirty="0"/>
          </a:p>
        </p:txBody>
      </p:sp>
      <p:sp>
        <p:nvSpPr>
          <p:cNvPr id="5" name="Marcador de Posição do Rodapé 4"/>
          <p:cNvSpPr>
            <a:spLocks noGrp="1"/>
          </p:cNvSpPr>
          <p:nvPr>
            <p:ph type="ftr" sz="quarter" idx="11"/>
          </p:nvPr>
        </p:nvSpPr>
        <p:spPr/>
        <p:txBody>
          <a:bodyPr/>
          <a:lstStyle/>
          <a:p>
            <a:endParaRPr lang="en-US" dirty="0"/>
          </a:p>
        </p:txBody>
      </p:sp>
      <p:sp>
        <p:nvSpPr>
          <p:cNvPr id="6" name="Marcador de Posição do Número do Diapositivo 5"/>
          <p:cNvSpPr>
            <a:spLocks noGrp="1"/>
          </p:cNvSpPr>
          <p:nvPr>
            <p:ph type="sldNum" sz="quarter" idx="12"/>
          </p:nvPr>
        </p:nvSpPr>
        <p:spPr/>
        <p:txBody>
          <a:bodyPr/>
          <a:lstStyle/>
          <a:p>
            <a:fld id="{A7CD31F4-64FA-4BA0-9498-67783267A8C8}" type="slidenum">
              <a:rPr lang="en-US" smtClean="0"/>
              <a:pPr/>
              <a:t>‹nº›</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9956800" cy="1143000"/>
          </a:xfrm>
        </p:spPr>
        <p:txBody>
          <a:bodyPr/>
          <a:lstStyle/>
          <a:p>
            <a:r>
              <a:rPr kumimoji="0" lang="pt-PT"/>
              <a:t>Clique para editar o estilo</a:t>
            </a:r>
            <a:endParaRPr kumimoji="0" lang="en-US"/>
          </a:p>
        </p:txBody>
      </p:sp>
      <p:sp>
        <p:nvSpPr>
          <p:cNvPr id="3" name="Marcador de Posição de Conteúdo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Clique para editar os estilos</a:t>
            </a:r>
          </a:p>
          <a:p>
            <a:pPr lvl="1" eaLnBrk="1" latinLnBrk="0" hangingPunct="1"/>
            <a:r>
              <a:rPr lang="pt-PT"/>
              <a:t>Segundo nível</a:t>
            </a:r>
          </a:p>
          <a:p>
            <a:pPr lvl="2" eaLnBrk="1" latinLnBrk="0" hangingPunct="1"/>
            <a:r>
              <a:rPr lang="pt-PT"/>
              <a:t>Terceiro nível</a:t>
            </a:r>
          </a:p>
          <a:p>
            <a:pPr lvl="3" eaLnBrk="1" latinLnBrk="0" hangingPunct="1"/>
            <a:r>
              <a:rPr lang="pt-PT"/>
              <a:t>Quarto nível</a:t>
            </a:r>
          </a:p>
          <a:p>
            <a:pPr lvl="4" eaLnBrk="1" latinLnBrk="0" hangingPunct="1"/>
            <a:r>
              <a:rPr lang="pt-PT"/>
              <a:t>Quinto nível</a:t>
            </a:r>
            <a:endParaRPr kumimoji="0" lang="en-US"/>
          </a:p>
        </p:txBody>
      </p:sp>
      <p:sp>
        <p:nvSpPr>
          <p:cNvPr id="4" name="Marcador de Posição de Conteúdo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Clique para editar os estilos</a:t>
            </a:r>
          </a:p>
          <a:p>
            <a:pPr lvl="1" eaLnBrk="1" latinLnBrk="0" hangingPunct="1"/>
            <a:r>
              <a:rPr lang="pt-PT"/>
              <a:t>Segundo nível</a:t>
            </a:r>
          </a:p>
          <a:p>
            <a:pPr lvl="2" eaLnBrk="1" latinLnBrk="0" hangingPunct="1"/>
            <a:r>
              <a:rPr lang="pt-PT"/>
              <a:t>Terceiro nível</a:t>
            </a:r>
          </a:p>
          <a:p>
            <a:pPr lvl="3" eaLnBrk="1" latinLnBrk="0" hangingPunct="1"/>
            <a:r>
              <a:rPr lang="pt-PT"/>
              <a:t>Quarto nível</a:t>
            </a:r>
          </a:p>
          <a:p>
            <a:pPr lvl="4" eaLnBrk="1" latinLnBrk="0" hangingPunct="1"/>
            <a:r>
              <a:rPr lang="pt-PT"/>
              <a:t>Quinto nível</a:t>
            </a:r>
            <a:endParaRPr kumimoji="0" lang="en-US"/>
          </a:p>
        </p:txBody>
      </p:sp>
      <p:sp>
        <p:nvSpPr>
          <p:cNvPr id="5" name="Marcador de Posição da Data 4"/>
          <p:cNvSpPr>
            <a:spLocks noGrp="1"/>
          </p:cNvSpPr>
          <p:nvPr>
            <p:ph type="dt" sz="half" idx="10"/>
          </p:nvPr>
        </p:nvSpPr>
        <p:spPr/>
        <p:txBody>
          <a:bodyPr/>
          <a:lstStyle/>
          <a:p>
            <a:fld id="{72345051-2045-45DA-935E-2E3CA1A69ADC}" type="datetimeFigureOut">
              <a:rPr lang="en-US" smtClean="0"/>
              <a:pPr/>
              <a:t>6/13/2021</a:t>
            </a:fld>
            <a:endParaRPr lang="en-US" dirty="0"/>
          </a:p>
        </p:txBody>
      </p:sp>
      <p:sp>
        <p:nvSpPr>
          <p:cNvPr id="6" name="Marcador de Posição do Rodapé 5"/>
          <p:cNvSpPr>
            <a:spLocks noGrp="1"/>
          </p:cNvSpPr>
          <p:nvPr>
            <p:ph type="ftr" sz="quarter" idx="11"/>
          </p:nvPr>
        </p:nvSpPr>
        <p:spPr/>
        <p:txBody>
          <a:bodyPr/>
          <a:lstStyle/>
          <a:p>
            <a:endParaRPr lang="en-US" dirty="0"/>
          </a:p>
        </p:txBody>
      </p:sp>
      <p:sp>
        <p:nvSpPr>
          <p:cNvPr id="7" name="Marcador de Posição do Número do Diapositivo 6"/>
          <p:cNvSpPr>
            <a:spLocks noGrp="1"/>
          </p:cNvSpPr>
          <p:nvPr>
            <p:ph type="sldNum" sz="quarter" idx="12"/>
          </p:nvPr>
        </p:nvSpPr>
        <p:spPr/>
        <p:txBody>
          <a:bodyPr/>
          <a:lstStyle/>
          <a:p>
            <a:fld id="{A7CD31F4-64FA-4BA0-9498-67783267A8C8}" type="slidenum">
              <a:rPr lang="en-US" smtClean="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10972800" cy="1143000"/>
          </a:xfrm>
        </p:spPr>
        <p:txBody>
          <a:bodyPr anchor="ctr"/>
          <a:lstStyle>
            <a:lvl1pPr>
              <a:defRPr/>
            </a:lvl1pPr>
          </a:lstStyle>
          <a:p>
            <a:r>
              <a:rPr kumimoji="0" lang="pt-PT"/>
              <a:t>Clique para editar o estilo</a:t>
            </a:r>
            <a:endParaRPr kumimoji="0" lang="en-US"/>
          </a:p>
        </p:txBody>
      </p:sp>
      <p:sp>
        <p:nvSpPr>
          <p:cNvPr id="3" name="Marcador de Posição do Texto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Clique para editar os estilos</a:t>
            </a:r>
          </a:p>
        </p:txBody>
      </p:sp>
      <p:sp>
        <p:nvSpPr>
          <p:cNvPr id="4" name="Marcador de Posição do Texto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Clique para editar os estilos</a:t>
            </a:r>
          </a:p>
        </p:txBody>
      </p:sp>
      <p:sp>
        <p:nvSpPr>
          <p:cNvPr id="5" name="Marcador de Posição de Conteúdo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Clique para editar os estilos</a:t>
            </a:r>
          </a:p>
          <a:p>
            <a:pPr lvl="1" eaLnBrk="1" latinLnBrk="0" hangingPunct="1"/>
            <a:r>
              <a:rPr lang="pt-PT"/>
              <a:t>Segundo nível</a:t>
            </a:r>
          </a:p>
          <a:p>
            <a:pPr lvl="2" eaLnBrk="1" latinLnBrk="0" hangingPunct="1"/>
            <a:r>
              <a:rPr lang="pt-PT"/>
              <a:t>Terceiro nível</a:t>
            </a:r>
          </a:p>
          <a:p>
            <a:pPr lvl="3" eaLnBrk="1" latinLnBrk="0" hangingPunct="1"/>
            <a:r>
              <a:rPr lang="pt-PT"/>
              <a:t>Quarto nível</a:t>
            </a:r>
          </a:p>
          <a:p>
            <a:pPr lvl="4" eaLnBrk="1" latinLnBrk="0" hangingPunct="1"/>
            <a:r>
              <a:rPr lang="pt-PT"/>
              <a:t>Quinto nível</a:t>
            </a:r>
            <a:endParaRPr kumimoji="0" lang="en-US"/>
          </a:p>
        </p:txBody>
      </p:sp>
      <p:sp>
        <p:nvSpPr>
          <p:cNvPr id="6" name="Marcador de Posição de Conteúdo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Clique para editar os estilos</a:t>
            </a:r>
          </a:p>
          <a:p>
            <a:pPr lvl="1" eaLnBrk="1" latinLnBrk="0" hangingPunct="1"/>
            <a:r>
              <a:rPr lang="pt-PT"/>
              <a:t>Segundo nível</a:t>
            </a:r>
          </a:p>
          <a:p>
            <a:pPr lvl="2" eaLnBrk="1" latinLnBrk="0" hangingPunct="1"/>
            <a:r>
              <a:rPr lang="pt-PT"/>
              <a:t>Terceiro nível</a:t>
            </a:r>
          </a:p>
          <a:p>
            <a:pPr lvl="3" eaLnBrk="1" latinLnBrk="0" hangingPunct="1"/>
            <a:r>
              <a:rPr lang="pt-PT"/>
              <a:t>Quarto nível</a:t>
            </a:r>
          </a:p>
          <a:p>
            <a:pPr lvl="4" eaLnBrk="1" latinLnBrk="0" hangingPunct="1"/>
            <a:r>
              <a:rPr lang="pt-PT"/>
              <a:t>Quinto nível</a:t>
            </a:r>
            <a:endParaRPr kumimoji="0" lang="en-US"/>
          </a:p>
        </p:txBody>
      </p:sp>
      <p:sp>
        <p:nvSpPr>
          <p:cNvPr id="7" name="Marcador de Posição da Data 6"/>
          <p:cNvSpPr>
            <a:spLocks noGrp="1"/>
          </p:cNvSpPr>
          <p:nvPr>
            <p:ph type="dt" sz="half" idx="10"/>
          </p:nvPr>
        </p:nvSpPr>
        <p:spPr/>
        <p:txBody>
          <a:bodyPr/>
          <a:lstStyle/>
          <a:p>
            <a:fld id="{72345051-2045-45DA-935E-2E3CA1A69ADC}" type="datetimeFigureOut">
              <a:rPr lang="en-US" smtClean="0"/>
              <a:pPr/>
              <a:t>6/13/2021</a:t>
            </a:fld>
            <a:endParaRPr lang="en-US" dirty="0"/>
          </a:p>
        </p:txBody>
      </p:sp>
      <p:sp>
        <p:nvSpPr>
          <p:cNvPr id="8" name="Marcador de Posição do Rodapé 7"/>
          <p:cNvSpPr>
            <a:spLocks noGrp="1"/>
          </p:cNvSpPr>
          <p:nvPr>
            <p:ph type="ftr" sz="quarter" idx="11"/>
          </p:nvPr>
        </p:nvSpPr>
        <p:spPr/>
        <p:txBody>
          <a:bodyPr/>
          <a:lstStyle/>
          <a:p>
            <a:endParaRPr lang="en-US" dirty="0"/>
          </a:p>
        </p:txBody>
      </p:sp>
      <p:sp>
        <p:nvSpPr>
          <p:cNvPr id="9" name="Marcador de Posição do Número do Diapositivo 8"/>
          <p:cNvSpPr>
            <a:spLocks noGrp="1"/>
          </p:cNvSpPr>
          <p:nvPr>
            <p:ph type="sldNum" sz="quarter" idx="12"/>
          </p:nvPr>
        </p:nvSpPr>
        <p:spPr/>
        <p:txBody>
          <a:bodyPr/>
          <a:lstStyle/>
          <a:p>
            <a:fld id="{A7CD31F4-64FA-4BA0-9498-67783267A8C8}" type="slidenum">
              <a:rPr lang="en-US" smtClean="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320"/>
            <a:ext cx="9960864" cy="1143000"/>
          </a:xfrm>
        </p:spPr>
        <p:txBody>
          <a:bodyPr anchor="ctr"/>
          <a:lstStyle>
            <a:lvl1pPr algn="l">
              <a:defRPr sz="4600"/>
            </a:lvl1pPr>
          </a:lstStyle>
          <a:p>
            <a:r>
              <a:rPr kumimoji="0" lang="pt-PT"/>
              <a:t>Clique para editar o estilo</a:t>
            </a:r>
            <a:endParaRPr kumimoji="0" lang="en-US"/>
          </a:p>
        </p:txBody>
      </p:sp>
      <p:sp>
        <p:nvSpPr>
          <p:cNvPr id="7" name="Marcador de Posição da Data 6"/>
          <p:cNvSpPr>
            <a:spLocks noGrp="1"/>
          </p:cNvSpPr>
          <p:nvPr>
            <p:ph type="dt" sz="half" idx="10"/>
          </p:nvPr>
        </p:nvSpPr>
        <p:spPr/>
        <p:txBody>
          <a:bodyPr/>
          <a:lstStyle/>
          <a:p>
            <a:fld id="{72345051-2045-45DA-935E-2E3CA1A69ADC}" type="datetimeFigureOut">
              <a:rPr lang="en-US" smtClean="0"/>
              <a:pPr/>
              <a:t>6/13/2021</a:t>
            </a:fld>
            <a:endParaRPr lang="en-US" dirty="0"/>
          </a:p>
        </p:txBody>
      </p:sp>
      <p:sp>
        <p:nvSpPr>
          <p:cNvPr id="8" name="Marcador de Posição do Número do Diapositivo 7"/>
          <p:cNvSpPr>
            <a:spLocks noGrp="1"/>
          </p:cNvSpPr>
          <p:nvPr>
            <p:ph type="sldNum" sz="quarter" idx="11"/>
          </p:nvPr>
        </p:nvSpPr>
        <p:spPr/>
        <p:txBody>
          <a:bodyPr/>
          <a:lstStyle/>
          <a:p>
            <a:fld id="{A7CD31F4-64FA-4BA0-9498-67783267A8C8}" type="slidenum">
              <a:rPr lang="en-US" smtClean="0"/>
              <a:pPr/>
              <a:t>‹nº›</a:t>
            </a:fld>
            <a:endParaRPr lang="en-US" dirty="0"/>
          </a:p>
        </p:txBody>
      </p:sp>
      <p:sp>
        <p:nvSpPr>
          <p:cNvPr id="9" name="Marcador de Posição do Rodapé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72345051-2045-45DA-935E-2E3CA1A69ADC}" type="datetimeFigureOut">
              <a:rPr lang="en-US" smtClean="0"/>
              <a:pPr/>
              <a:t>6/13/2021</a:t>
            </a:fld>
            <a:endParaRPr lang="en-US" dirty="0"/>
          </a:p>
        </p:txBody>
      </p:sp>
      <p:sp>
        <p:nvSpPr>
          <p:cNvPr id="3" name="Marcador de Posição do Rodapé 2"/>
          <p:cNvSpPr>
            <a:spLocks noGrp="1"/>
          </p:cNvSpPr>
          <p:nvPr>
            <p:ph type="ftr" sz="quarter" idx="11"/>
          </p:nvPr>
        </p:nvSpPr>
        <p:spPr/>
        <p:txBody>
          <a:bodyPr/>
          <a:lstStyle/>
          <a:p>
            <a:endParaRPr lang="en-US" dirty="0"/>
          </a:p>
        </p:txBody>
      </p:sp>
      <p:sp>
        <p:nvSpPr>
          <p:cNvPr id="4" name="Marcador de Posição do Número do Diapositivo 3"/>
          <p:cNvSpPr>
            <a:spLocks noGrp="1"/>
          </p:cNvSpPr>
          <p:nvPr>
            <p:ph type="sldNum" sz="quarter" idx="12"/>
          </p:nvPr>
        </p:nvSpPr>
        <p:spPr/>
        <p:txBody>
          <a:bodyPr/>
          <a:lstStyle/>
          <a:p>
            <a:fld id="{A7CD31F4-64FA-4BA0-9498-67783267A8C8}" type="slidenum">
              <a:rPr lang="en-US" smtClean="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pt-PT"/>
              <a:t>Clique para editar o estilo</a:t>
            </a:r>
            <a:endParaRPr kumimoji="0" lang="en-US"/>
          </a:p>
        </p:txBody>
      </p:sp>
      <p:sp>
        <p:nvSpPr>
          <p:cNvPr id="3" name="Marcador de Posição do Texto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Clique para editar os estilos</a:t>
            </a:r>
          </a:p>
        </p:txBody>
      </p:sp>
      <p:sp>
        <p:nvSpPr>
          <p:cNvPr id="4" name="Marcador de Posição de Conteúdo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Clique para editar os estilos</a:t>
            </a:r>
          </a:p>
          <a:p>
            <a:pPr lvl="1" eaLnBrk="1" latinLnBrk="0" hangingPunct="1"/>
            <a:r>
              <a:rPr lang="pt-PT"/>
              <a:t>Segundo nível</a:t>
            </a:r>
          </a:p>
          <a:p>
            <a:pPr lvl="2" eaLnBrk="1" latinLnBrk="0" hangingPunct="1"/>
            <a:r>
              <a:rPr lang="pt-PT"/>
              <a:t>Terceiro nível</a:t>
            </a:r>
          </a:p>
          <a:p>
            <a:pPr lvl="3" eaLnBrk="1" latinLnBrk="0" hangingPunct="1"/>
            <a:r>
              <a:rPr lang="pt-PT"/>
              <a:t>Quarto nível</a:t>
            </a:r>
          </a:p>
          <a:p>
            <a:pPr lvl="4" eaLnBrk="1" latinLnBrk="0" hangingPunct="1"/>
            <a:r>
              <a:rPr lang="pt-PT"/>
              <a:t>Quinto nível</a:t>
            </a:r>
            <a:endParaRPr kumimoji="0" lang="en-US"/>
          </a:p>
        </p:txBody>
      </p:sp>
      <p:sp>
        <p:nvSpPr>
          <p:cNvPr id="5" name="Marcador de Posição da Data 4"/>
          <p:cNvSpPr>
            <a:spLocks noGrp="1"/>
          </p:cNvSpPr>
          <p:nvPr>
            <p:ph type="dt" sz="half" idx="10"/>
          </p:nvPr>
        </p:nvSpPr>
        <p:spPr/>
        <p:txBody>
          <a:bodyPr/>
          <a:lstStyle/>
          <a:p>
            <a:fld id="{72345051-2045-45DA-935E-2E3CA1A69ADC}" type="datetimeFigureOut">
              <a:rPr lang="en-US" smtClean="0"/>
              <a:pPr/>
              <a:t>6/13/2021</a:t>
            </a:fld>
            <a:endParaRPr lang="en-US" dirty="0"/>
          </a:p>
        </p:txBody>
      </p:sp>
      <p:sp>
        <p:nvSpPr>
          <p:cNvPr id="6" name="Marcador de Posição do Rodapé 5"/>
          <p:cNvSpPr>
            <a:spLocks noGrp="1"/>
          </p:cNvSpPr>
          <p:nvPr>
            <p:ph type="ftr" sz="quarter" idx="11"/>
          </p:nvPr>
        </p:nvSpPr>
        <p:spPr/>
        <p:txBody>
          <a:bodyPr/>
          <a:lstStyle/>
          <a:p>
            <a:endParaRPr lang="en-US" dirty="0"/>
          </a:p>
        </p:txBody>
      </p:sp>
      <p:sp>
        <p:nvSpPr>
          <p:cNvPr id="7" name="Marcador de Posição do Número do Diapositivo 6"/>
          <p:cNvSpPr>
            <a:spLocks noGrp="1"/>
          </p:cNvSpPr>
          <p:nvPr>
            <p:ph type="sldNum" sz="quarter" idx="12"/>
          </p:nvPr>
        </p:nvSpPr>
        <p:spPr>
          <a:xfrm>
            <a:off x="10875264" y="6422065"/>
            <a:ext cx="1016000" cy="365125"/>
          </a:xfrm>
        </p:spPr>
        <p:txBody>
          <a:bodyPr/>
          <a:lstStyle/>
          <a:p>
            <a:fld id="{A7CD31F4-64FA-4BA0-9498-67783267A8C8}" type="slidenum">
              <a:rPr lang="en-US" smtClean="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pt-PT"/>
              <a:t>Clique para editar o estilo</a:t>
            </a:r>
            <a:endParaRPr kumimoji="0" lang="en-US"/>
          </a:p>
        </p:txBody>
      </p:sp>
      <p:sp>
        <p:nvSpPr>
          <p:cNvPr id="3" name="Marcador de Posição da Imagem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Clique no ícone para adicionar uma imagem</a:t>
            </a:r>
            <a:endParaRPr kumimoji="0" lang="en-US" dirty="0"/>
          </a:p>
        </p:txBody>
      </p:sp>
      <p:sp>
        <p:nvSpPr>
          <p:cNvPr id="4" name="Marcador de Posição do Texto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Clique para editar os estilos</a:t>
            </a:r>
          </a:p>
        </p:txBody>
      </p:sp>
      <p:sp>
        <p:nvSpPr>
          <p:cNvPr id="5" name="Marcador de Posição da Data 4"/>
          <p:cNvSpPr>
            <a:spLocks noGrp="1"/>
          </p:cNvSpPr>
          <p:nvPr>
            <p:ph type="dt" sz="half" idx="10"/>
          </p:nvPr>
        </p:nvSpPr>
        <p:spPr>
          <a:xfrm>
            <a:off x="609600" y="6422065"/>
            <a:ext cx="2844800" cy="365125"/>
          </a:xfrm>
        </p:spPr>
        <p:txBody>
          <a:bodyPr/>
          <a:lstStyle/>
          <a:p>
            <a:fld id="{72345051-2045-45DA-935E-2E3CA1A69ADC}" type="datetimeFigureOut">
              <a:rPr lang="en-US" smtClean="0"/>
              <a:pPr/>
              <a:t>6/13/2021</a:t>
            </a:fld>
            <a:endParaRPr lang="en-US" dirty="0"/>
          </a:p>
        </p:txBody>
      </p:sp>
      <p:sp>
        <p:nvSpPr>
          <p:cNvPr id="6" name="Marcador de Posição do Rodapé 5"/>
          <p:cNvSpPr>
            <a:spLocks noGrp="1"/>
          </p:cNvSpPr>
          <p:nvPr>
            <p:ph type="ftr" sz="quarter" idx="11"/>
          </p:nvPr>
        </p:nvSpPr>
        <p:spPr/>
        <p:txBody>
          <a:bodyPr/>
          <a:lstStyle/>
          <a:p>
            <a:endParaRPr lang="en-US" dirty="0"/>
          </a:p>
        </p:txBody>
      </p:sp>
      <p:sp>
        <p:nvSpPr>
          <p:cNvPr id="7" name="Marcador de Posição do Número do Diapositivo 6"/>
          <p:cNvSpPr>
            <a:spLocks noGrp="1"/>
          </p:cNvSpPr>
          <p:nvPr>
            <p:ph type="sldNum" sz="quarter" idx="12"/>
          </p:nvPr>
        </p:nvSpPr>
        <p:spPr/>
        <p:txBody>
          <a:bodyPr/>
          <a:lstStyle/>
          <a:p>
            <a:fld id="{A7CD31F4-64FA-4BA0-9498-67783267A8C8}" type="slidenum">
              <a:rPr lang="en-US" smtClean="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Forma livre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orma livre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Marcador de Posição do Título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pt-PT"/>
              <a:t>Clique para editar o estilo</a:t>
            </a:r>
            <a:endParaRPr kumimoji="0" lang="en-US"/>
          </a:p>
        </p:txBody>
      </p:sp>
      <p:sp>
        <p:nvSpPr>
          <p:cNvPr id="30" name="Marcador de Posição do Texto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pt-PT"/>
              <a:t>Clique para editar os estilos</a:t>
            </a:r>
          </a:p>
          <a:p>
            <a:pPr lvl="1" eaLnBrk="1" latinLnBrk="0" hangingPunct="1"/>
            <a:r>
              <a:rPr kumimoji="0" lang="pt-PT"/>
              <a:t>Segundo nível</a:t>
            </a:r>
          </a:p>
          <a:p>
            <a:pPr lvl="2" eaLnBrk="1" latinLnBrk="0" hangingPunct="1"/>
            <a:r>
              <a:rPr kumimoji="0" lang="pt-PT"/>
              <a:t>Terceiro nível</a:t>
            </a:r>
          </a:p>
          <a:p>
            <a:pPr lvl="3" eaLnBrk="1" latinLnBrk="0" hangingPunct="1"/>
            <a:r>
              <a:rPr kumimoji="0" lang="pt-PT"/>
              <a:t>Quarto nível</a:t>
            </a:r>
          </a:p>
          <a:p>
            <a:pPr lvl="4" eaLnBrk="1" latinLnBrk="0" hangingPunct="1"/>
            <a:r>
              <a:rPr kumimoji="0" lang="pt-PT"/>
              <a:t>Quinto nível</a:t>
            </a:r>
            <a:endParaRPr kumimoji="0" lang="en-US"/>
          </a:p>
        </p:txBody>
      </p:sp>
      <p:sp>
        <p:nvSpPr>
          <p:cNvPr id="10" name="Marcador de Posição da Data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72345051-2045-45DA-935E-2E3CA1A69ADC}" type="datetimeFigureOut">
              <a:rPr lang="en-US" smtClean="0"/>
              <a:pPr/>
              <a:t>6/13/2021</a:t>
            </a:fld>
            <a:endParaRPr lang="en-US" dirty="0"/>
          </a:p>
        </p:txBody>
      </p:sp>
      <p:sp>
        <p:nvSpPr>
          <p:cNvPr id="22" name="Marcador de Posição do Rodapé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dirty="0"/>
          </a:p>
        </p:txBody>
      </p:sp>
      <p:sp>
        <p:nvSpPr>
          <p:cNvPr id="18" name="Marcador de Posição do Número do Diapositivo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A7CD31F4-64FA-4BA0-9498-67783267A8C8}" type="slidenum">
              <a:rPr lang="en-US" smtClean="0"/>
              <a:pPr/>
              <a:t>‹nº›</a:t>
            </a:fld>
            <a:endParaRPr lang="en-US" dirty="0"/>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rtp.pt/noticias/mundo/liberdade-de-expressao-global-esta-em-declinio_n1268732" TargetMode="External"/><Relationship Id="rId2" Type="http://schemas.openxmlformats.org/officeDocument/2006/relationships/hyperlink" Target="https://www.jn.pt/nacional/mais-74-mortos-num-dia-em-que-os-novos-infetados-ultrapassam-os-tres-mil-13179699.html" TargetMode="External"/><Relationship Id="rId1" Type="http://schemas.openxmlformats.org/officeDocument/2006/relationships/slideLayout" Target="../slideLayouts/slideLayout2.xml"/><Relationship Id="rId5" Type="http://schemas.openxmlformats.org/officeDocument/2006/relationships/hyperlink" Target="https://www.bbc.com/portuguese/internacional-51718755" TargetMode="External"/><Relationship Id="rId4" Type="http://schemas.openxmlformats.org/officeDocument/2006/relationships/hyperlink" Target="https://www.jn.pt/nacional/mais-161-mortos-e-4387-casos-de-covid-19-em-portugal-13335976.html"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publico.pt/2021/01/22/sociedade/noticia/covid19-10600-profissionais-saude-estao-infectados-1947565" TargetMode="External"/><Relationship Id="rId7" Type="http://schemas.openxmlformats.org/officeDocument/2006/relationships/hyperlink" Target="https://pt.euronews.com/2021/02/25/pandemia-atrasa-esforco-de-reducao-do-uso-de-plastico-descartave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covid19.min-saude.pt/wp-content/uploads/2021/03/387_DGS_boletim_20210324.pdf" TargetMode="External"/><Relationship Id="rId5" Type="http://schemas.openxmlformats.org/officeDocument/2006/relationships/hyperlink" Target="https://unescoportugal.mne.gov.pt/pt/temas/covid-19/covid-19-encerramentos-de-escolas-e-respostas-implementadas" TargetMode="External"/><Relationship Id="rId4" Type="http://schemas.openxmlformats.org/officeDocument/2006/relationships/hyperlink" Target="https://www.jn.pt/mundo/agencia-europeia-de-medicamentos-preocupada-com-eficacia-das-vacinas-em-novas-variantes-13338350.htm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expresso.pt/sociedade/2020-06-15-Covid-19.-Quase-90-dos-empregos-destruidos-eram-de-mulheres" TargetMode="External"/><Relationship Id="rId7" Type="http://schemas.openxmlformats.org/officeDocument/2006/relationships/hyperlink" Target="https://www.hrw.org/pt/news/2020/03/23/339654"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eco.sapo.pt/2021/02/26/portugal-e-espanha-com-fronteiras-fechadas-ate-16-de-marco-ha-mais-dois-pontos-de-passagem-autorizados" TargetMode="External"/><Relationship Id="rId5" Type="http://schemas.openxmlformats.org/officeDocument/2006/relationships/hyperlink" Target="https://pt.euronews.com/2020/05/08/covid-19-metade-das-mortes-europeias-em-lares-de-idosos" TargetMode="External"/><Relationship Id="rId4" Type="http://schemas.openxmlformats.org/officeDocument/2006/relationships/hyperlink" Target="https://www.publico.pt/2020/04/19/mundo/noticia/covid19-violencia-domestica-epidemia-escondida-confinamento-1912238"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jornaldocomercio.com/_conteudo/internacional/2021/02/778589-relatorio-da-hrw-indica-que-pandemia-foi-usada-como-pretexto-para-atacar-liberdade-de-expressao-em-83-paises.html" TargetMode="External"/><Relationship Id="rId3" Type="http://schemas.openxmlformats.org/officeDocument/2006/relationships/hyperlink" Target="https://www.hrw.org/pt/news/2020/03/23/339654" TargetMode="External"/><Relationship Id="rId7" Type="http://schemas.openxmlformats.org/officeDocument/2006/relationships/hyperlink" Target="https://news.un.org/pt/story/2020/04/1711532"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news.un.org/pt/story/2020/06/1715572" TargetMode="External"/><Relationship Id="rId5" Type="http://schemas.openxmlformats.org/officeDocument/2006/relationships/hyperlink" Target="https://www.jn.pt/nacional/recorde-de-numero-de-mortes-e-casos-por-covid-19-13253104.html" TargetMode="External"/><Relationship Id="rId4" Type="http://schemas.openxmlformats.org/officeDocument/2006/relationships/hyperlink" Target="https://www.jn.pt/mundo/alemanha-ultrapassa-novamente-as-mil-mortes-diarias-por-covid-19-13199016.html"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observador.pt/2020/11/18/covid-19-comissao-europeia-considera-dramatico-aumento-do-desemprego-juvenil-na-eu" TargetMode="External"/><Relationship Id="rId3" Type="http://schemas.openxmlformats.org/officeDocument/2006/relationships/hyperlink" Target="https://tvi24.iol.pt/internacional/coronavirus/covid-19-confinamento-fez-aumentar-casos-de-violencia-domestica-na-europa-diz-oms" TargetMode="External"/><Relationship Id="rId7" Type="http://schemas.openxmlformats.org/officeDocument/2006/relationships/hyperlink" Target="https://observador.pt/2020/05/07/confinamento-durante-pandemia-fez-aumentar-em-60-casos-de-violencia-na-europa-diz-om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expresso.pt/economia/2020-10-22-Covid-19.-Pandemia-aumenta-desemprego-em-84-dos-concelhos-do-pais" TargetMode="External"/><Relationship Id="rId5" Type="http://schemas.openxmlformats.org/officeDocument/2006/relationships/hyperlink" Target="https://noticias.up.pt/covid-19-trouxe-solidao-e-desconforto-aos-jovens-lgbt/" TargetMode="External"/><Relationship Id="rId4" Type="http://schemas.openxmlformats.org/officeDocument/2006/relationships/hyperlink" Target="https://sicnoticias.pt/especiais/coronavirus/2020-05-26-FIFA-OMS-e-Comissao-Europeia-unidas-contra-a-violencia-domestica"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jn.pt/mundo/mortes-por-covid-19-nos-eua-superam-numeros-da-ii-guerra-mundial-13129362.html" TargetMode="External"/><Relationship Id="rId3" Type="http://schemas.openxmlformats.org/officeDocument/2006/relationships/hyperlink" Target="https://news.un.org/pt/story/2020/04/1711742" TargetMode="External"/><Relationship Id="rId7" Type="http://schemas.openxmlformats.org/officeDocument/2006/relationships/hyperlink" Target="https://arquivos.rtp.pt/conteudos/urgencias-hospitalares-lotada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publico.pt/2020/10/19/sociedade/noticia/indicios-violacao-grave-direitos-humanos-lares-matosinhos-reguengos-ordem-advogados-1935812" TargetMode="External"/><Relationship Id="rId5" Type="http://schemas.openxmlformats.org/officeDocument/2006/relationships/hyperlink" Target="https://unric.org/pt/covid-19-resposta-urgente-ao-surto-de-violencia-domestica-oms-europa/" TargetMode="External"/><Relationship Id="rId4" Type="http://schemas.openxmlformats.org/officeDocument/2006/relationships/hyperlink" Target="https://news.un.org/pt/story/2020/06/1715572"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cig.gov.pt/wp-content/uploads/2020/05/Relat%C3%B3rio-final-17-de-maio-de-2020_ESTUDO-LGBT-COVID-19.pdf" TargetMode="External"/><Relationship Id="rId3" Type="http://schemas.openxmlformats.org/officeDocument/2006/relationships/hyperlink" Target="https://www.jornaldenegocios.pt/economia/emprego/detalhe/pandemia-trouxe-mais-100-mil-desempregados-em-portugal" TargetMode="External"/><Relationship Id="rId7" Type="http://schemas.openxmlformats.org/officeDocument/2006/relationships/hyperlink" Target="https://youthcoop.pt/dh-exposicao/"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ps.pt/index.php/2020/03/16/portugal-e-espanha-limitam-circulacao-fronteirica-a-mercadorias-e-trabalhadores/" TargetMode="External"/><Relationship Id="rId5" Type="http://schemas.openxmlformats.org/officeDocument/2006/relationships/hyperlink" Target="https://www.sns24.gov.pt/tema/doencas-infecciosas/covid-19/estado-de-emergencia/" TargetMode="External"/><Relationship Id="rId4" Type="http://schemas.openxmlformats.org/officeDocument/2006/relationships/hyperlink" Target="https://expresso.pt/coronavirus/2020-10-07-Os-hospitais-nao-podem-ser-abandonados-a-sua-sorte-no-inverno.-Caso-contrario-podem-colapsar" TargetMode="External"/><Relationship Id="rId9" Type="http://schemas.openxmlformats.org/officeDocument/2006/relationships/hyperlink" Target="https://www.ohchr.org/Documents/Issues/SexualOrientation/Summary-of-Key-Findings-COVID-19-Report-PT.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m 3" descr="Uma imagem com texto, gráficos de vetor&#10;&#10;Descrição gerada automaticamente">
            <a:extLst>
              <a:ext uri="{FF2B5EF4-FFF2-40B4-BE49-F238E27FC236}">
                <a16:creationId xmlns:a16="http://schemas.microsoft.com/office/drawing/2014/main" id="{FC4AFD42-755D-4A25-A55A-A29742A5B4ED}"/>
              </a:ext>
            </a:extLst>
          </p:cNvPr>
          <p:cNvPicPr>
            <a:picLocks noChangeAspect="1"/>
          </p:cNvPicPr>
          <p:nvPr/>
        </p:nvPicPr>
        <p:blipFill rotWithShape="1">
          <a:blip r:embed="rId2" cstate="print">
            <a:alphaModFix amt="50000"/>
          </a:blip>
          <a:srcRect t="7599" r="-1" b="7792"/>
          <a:stretch/>
        </p:blipFill>
        <p:spPr>
          <a:xfrm>
            <a:off x="21" y="10"/>
            <a:ext cx="12188931" cy="6857990"/>
          </a:xfrm>
          <a:prstGeom prst="rect">
            <a:avLst/>
          </a:prstGeom>
        </p:spPr>
      </p:pic>
      <p:sp>
        <p:nvSpPr>
          <p:cNvPr id="2" name="Título 1">
            <a:extLst>
              <a:ext uri="{FF2B5EF4-FFF2-40B4-BE49-F238E27FC236}">
                <a16:creationId xmlns:a16="http://schemas.microsoft.com/office/drawing/2014/main" id="{E3DD67FA-018C-4862-8E1F-923F9F33A41C}"/>
              </a:ext>
            </a:extLst>
          </p:cNvPr>
          <p:cNvSpPr>
            <a:spLocks noGrp="1"/>
          </p:cNvSpPr>
          <p:nvPr>
            <p:ph type="ctrTitle"/>
          </p:nvPr>
        </p:nvSpPr>
        <p:spPr>
          <a:xfrm>
            <a:off x="1522476" y="1459904"/>
            <a:ext cx="9144000" cy="3063240"/>
          </a:xfrm>
        </p:spPr>
        <p:txBody>
          <a:bodyPr>
            <a:noAutofit/>
          </a:bodyPr>
          <a:lstStyle/>
          <a:p>
            <a:pPr algn="ctr">
              <a:lnSpc>
                <a:spcPct val="90000"/>
              </a:lnSpc>
            </a:pPr>
            <a:r>
              <a:rPr lang="pt-PT" sz="60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
              </a:rPr>
              <a:t>Os Direitos Humanos não podem ficar de Quarentena - impactos </a:t>
            </a:r>
            <a:r>
              <a:rPr lang="pt-PT" sz="6000" b="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
              </a:rPr>
              <a:t>dA</a:t>
            </a:r>
            <a:r>
              <a:rPr lang="pt-PT" sz="60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
              </a:rPr>
              <a:t> Covid 19 </a:t>
            </a:r>
          </a:p>
        </p:txBody>
      </p:sp>
      <p:sp>
        <p:nvSpPr>
          <p:cNvPr id="3" name="Subtítulo 2">
            <a:extLst>
              <a:ext uri="{FF2B5EF4-FFF2-40B4-BE49-F238E27FC236}">
                <a16:creationId xmlns:a16="http://schemas.microsoft.com/office/drawing/2014/main" id="{CFE21C34-7424-4721-829B-F91C5B9084C8}"/>
              </a:ext>
            </a:extLst>
          </p:cNvPr>
          <p:cNvSpPr>
            <a:spLocks noGrp="1"/>
          </p:cNvSpPr>
          <p:nvPr>
            <p:ph type="subTitle" idx="1"/>
          </p:nvPr>
        </p:nvSpPr>
        <p:spPr>
          <a:xfrm>
            <a:off x="1524000" y="4599432"/>
            <a:ext cx="9144000" cy="1225296"/>
          </a:xfrm>
        </p:spPr>
        <p:txBody>
          <a:bodyPr>
            <a:normAutofit/>
          </a:bodyPr>
          <a:lstStyle/>
          <a:p>
            <a:pPr algn="ctr"/>
            <a:r>
              <a:rPr lang="pt-PT" sz="3200" dirty="0">
                <a:ln w="10160">
                  <a:solidFill>
                    <a:schemeClr val="accent1"/>
                  </a:solidFill>
                  <a:prstDash val="solid"/>
                </a:ln>
                <a:solidFill>
                  <a:srgbClr val="FFFFFF"/>
                </a:solidFill>
                <a:effectLst>
                  <a:outerShdw blurRad="38100" dist="32000" dir="5400000" algn="tl">
                    <a:srgbClr val="000000">
                      <a:alpha val="30000"/>
                    </a:srgbClr>
                  </a:outerShdw>
                </a:effectLst>
              </a:rPr>
              <a:t>Curso Profissional Técnico de Gestão,10ºH</a:t>
            </a:r>
          </a:p>
          <a:p>
            <a:pPr algn="ctr"/>
            <a:r>
              <a:rPr lang="pt-PT" sz="3200" dirty="0">
                <a:ln w="10160">
                  <a:solidFill>
                    <a:schemeClr val="accent1"/>
                  </a:solidFill>
                  <a:prstDash val="solid"/>
                </a:ln>
                <a:solidFill>
                  <a:srgbClr val="FFFFFF"/>
                </a:solidFill>
                <a:effectLst>
                  <a:outerShdw blurRad="38100" dist="32000" dir="5400000" algn="tl">
                    <a:srgbClr val="000000">
                      <a:alpha val="30000"/>
                    </a:srgbClr>
                  </a:outerShdw>
                </a:effectLst>
              </a:rPr>
              <a:t>Cidadania e Desenvolvimento </a:t>
            </a:r>
          </a:p>
        </p:txBody>
      </p:sp>
    </p:spTree>
    <p:extLst>
      <p:ext uri="{BB962C8B-B14F-4D97-AF65-F5344CB8AC3E}">
        <p14:creationId xmlns:p14="http://schemas.microsoft.com/office/powerpoint/2010/main" val="189439959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00"/>
        <p:cNvGrpSpPr/>
        <p:nvPr/>
      </p:nvGrpSpPr>
      <p:grpSpPr>
        <a:xfrm>
          <a:off x="0" y="0"/>
          <a:ext cx="0" cy="0"/>
          <a:chOff x="0" y="0"/>
          <a:chExt cx="0" cy="0"/>
        </a:xfrm>
      </p:grpSpPr>
      <p:pic>
        <p:nvPicPr>
          <p:cNvPr id="101" name="Google Shape;101;p15"/>
          <p:cNvPicPr preferRelativeResize="0"/>
          <p:nvPr/>
        </p:nvPicPr>
        <p:blipFill rotWithShape="1">
          <a:blip r:embed="rId3" cstate="print">
            <a:alphaModFix/>
          </a:blip>
          <a:srcRect t="3350" b="-3349"/>
          <a:stretch/>
        </p:blipFill>
        <p:spPr>
          <a:xfrm rot="17">
            <a:off x="1892714" y="-15755"/>
            <a:ext cx="2680375" cy="3618537"/>
          </a:xfrm>
          <a:prstGeom prst="rect">
            <a:avLst/>
          </a:prstGeom>
          <a:noFill/>
          <a:ln>
            <a:noFill/>
          </a:ln>
        </p:spPr>
      </p:pic>
      <p:pic>
        <p:nvPicPr>
          <p:cNvPr id="102" name="Google Shape;102;p15"/>
          <p:cNvPicPr preferRelativeResize="0"/>
          <p:nvPr/>
        </p:nvPicPr>
        <p:blipFill rotWithShape="1">
          <a:blip r:embed="rId4" cstate="print">
            <a:alphaModFix/>
          </a:blip>
          <a:srcRect/>
          <a:stretch/>
        </p:blipFill>
        <p:spPr>
          <a:xfrm>
            <a:off x="3158629" y="3146863"/>
            <a:ext cx="2680375" cy="3674367"/>
          </a:xfrm>
          <a:prstGeom prst="rect">
            <a:avLst/>
          </a:prstGeom>
          <a:noFill/>
          <a:ln>
            <a:noFill/>
          </a:ln>
        </p:spPr>
      </p:pic>
      <p:pic>
        <p:nvPicPr>
          <p:cNvPr id="103" name="Google Shape;103;p15"/>
          <p:cNvPicPr preferRelativeResize="0"/>
          <p:nvPr/>
        </p:nvPicPr>
        <p:blipFill rotWithShape="1">
          <a:blip r:embed="rId5" cstate="print">
            <a:alphaModFix/>
          </a:blip>
          <a:srcRect/>
          <a:stretch/>
        </p:blipFill>
        <p:spPr>
          <a:xfrm rot="-7">
            <a:off x="5972762" y="8"/>
            <a:ext cx="2953369" cy="3802471"/>
          </a:xfrm>
          <a:prstGeom prst="rect">
            <a:avLst/>
          </a:prstGeom>
          <a:noFill/>
          <a:ln>
            <a:noFill/>
          </a:ln>
        </p:spPr>
      </p:pic>
      <p:pic>
        <p:nvPicPr>
          <p:cNvPr id="104" name="Google Shape;104;p15"/>
          <p:cNvPicPr preferRelativeResize="0"/>
          <p:nvPr/>
        </p:nvPicPr>
        <p:blipFill rotWithShape="1">
          <a:blip r:embed="rId6" cstate="print">
            <a:alphaModFix/>
          </a:blip>
          <a:srcRect/>
          <a:stretch/>
        </p:blipFill>
        <p:spPr>
          <a:xfrm rot="2">
            <a:off x="7943503" y="3203849"/>
            <a:ext cx="2459028" cy="365415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08"/>
        <p:cNvGrpSpPr/>
        <p:nvPr/>
      </p:nvGrpSpPr>
      <p:grpSpPr>
        <a:xfrm>
          <a:off x="0" y="0"/>
          <a:ext cx="0" cy="0"/>
          <a:chOff x="0" y="0"/>
          <a:chExt cx="0" cy="0"/>
        </a:xfrm>
      </p:grpSpPr>
      <p:pic>
        <p:nvPicPr>
          <p:cNvPr id="109" name="Google Shape;109;p16"/>
          <p:cNvPicPr preferRelativeResize="0"/>
          <p:nvPr/>
        </p:nvPicPr>
        <p:blipFill rotWithShape="1">
          <a:blip r:embed="rId3" cstate="print">
            <a:alphaModFix/>
          </a:blip>
          <a:srcRect/>
          <a:stretch/>
        </p:blipFill>
        <p:spPr>
          <a:xfrm>
            <a:off x="967304" y="300198"/>
            <a:ext cx="3399237" cy="3006742"/>
          </a:xfrm>
          <a:prstGeom prst="rect">
            <a:avLst/>
          </a:prstGeom>
          <a:noFill/>
          <a:ln>
            <a:noFill/>
          </a:ln>
        </p:spPr>
      </p:pic>
      <p:pic>
        <p:nvPicPr>
          <p:cNvPr id="110" name="Google Shape;110;p16"/>
          <p:cNvPicPr preferRelativeResize="0"/>
          <p:nvPr/>
        </p:nvPicPr>
        <p:blipFill rotWithShape="1">
          <a:blip r:embed="rId4" cstate="print">
            <a:alphaModFix/>
          </a:blip>
          <a:srcRect/>
          <a:stretch/>
        </p:blipFill>
        <p:spPr>
          <a:xfrm>
            <a:off x="4702537" y="4"/>
            <a:ext cx="2887675" cy="3320825"/>
          </a:xfrm>
          <a:prstGeom prst="rect">
            <a:avLst/>
          </a:prstGeom>
          <a:noFill/>
          <a:ln>
            <a:noFill/>
          </a:ln>
        </p:spPr>
      </p:pic>
      <p:pic>
        <p:nvPicPr>
          <p:cNvPr id="111" name="Google Shape;111;p16"/>
          <p:cNvPicPr preferRelativeResize="0"/>
          <p:nvPr/>
        </p:nvPicPr>
        <p:blipFill rotWithShape="1">
          <a:blip r:embed="rId5" cstate="print">
            <a:alphaModFix/>
          </a:blip>
          <a:srcRect/>
          <a:stretch/>
        </p:blipFill>
        <p:spPr>
          <a:xfrm>
            <a:off x="7832907" y="0"/>
            <a:ext cx="2119800" cy="3320824"/>
          </a:xfrm>
          <a:prstGeom prst="rect">
            <a:avLst/>
          </a:prstGeom>
          <a:noFill/>
          <a:ln>
            <a:noFill/>
          </a:ln>
        </p:spPr>
      </p:pic>
      <p:pic>
        <p:nvPicPr>
          <p:cNvPr id="112" name="Google Shape;112;p16"/>
          <p:cNvPicPr preferRelativeResize="0"/>
          <p:nvPr/>
        </p:nvPicPr>
        <p:blipFill rotWithShape="1">
          <a:blip r:embed="rId6" cstate="print">
            <a:alphaModFix/>
          </a:blip>
          <a:srcRect/>
          <a:stretch/>
        </p:blipFill>
        <p:spPr>
          <a:xfrm>
            <a:off x="950892" y="3524424"/>
            <a:ext cx="4685675" cy="2841025"/>
          </a:xfrm>
          <a:prstGeom prst="rect">
            <a:avLst/>
          </a:prstGeom>
          <a:noFill/>
          <a:ln>
            <a:noFill/>
          </a:ln>
        </p:spPr>
      </p:pic>
      <p:pic>
        <p:nvPicPr>
          <p:cNvPr id="113" name="Google Shape;113;p16"/>
          <p:cNvPicPr preferRelativeResize="0"/>
          <p:nvPr/>
        </p:nvPicPr>
        <p:blipFill rotWithShape="1">
          <a:blip r:embed="rId7" cstate="print">
            <a:alphaModFix/>
          </a:blip>
          <a:srcRect/>
          <a:stretch/>
        </p:blipFill>
        <p:spPr>
          <a:xfrm>
            <a:off x="5732573" y="3453716"/>
            <a:ext cx="2041803" cy="3404284"/>
          </a:xfrm>
          <a:prstGeom prst="rect">
            <a:avLst/>
          </a:prstGeom>
          <a:noFill/>
          <a:ln>
            <a:noFill/>
          </a:ln>
        </p:spPr>
      </p:pic>
      <p:pic>
        <p:nvPicPr>
          <p:cNvPr id="114" name="Google Shape;114;p16"/>
          <p:cNvPicPr preferRelativeResize="0"/>
          <p:nvPr/>
        </p:nvPicPr>
        <p:blipFill rotWithShape="1">
          <a:blip r:embed="rId8" cstate="print">
            <a:alphaModFix/>
          </a:blip>
          <a:srcRect/>
          <a:stretch/>
        </p:blipFill>
        <p:spPr>
          <a:xfrm>
            <a:off x="7969383" y="3152779"/>
            <a:ext cx="2119800" cy="3705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8"/>
        <p:cNvGrpSpPr/>
        <p:nvPr/>
      </p:nvGrpSpPr>
      <p:grpSpPr>
        <a:xfrm>
          <a:off x="0" y="0"/>
          <a:ext cx="0" cy="0"/>
          <a:chOff x="0" y="0"/>
          <a:chExt cx="0" cy="0"/>
        </a:xfrm>
      </p:grpSpPr>
      <p:pic>
        <p:nvPicPr>
          <p:cNvPr id="119" name="Google Shape;119;p17"/>
          <p:cNvPicPr preferRelativeResize="0"/>
          <p:nvPr/>
        </p:nvPicPr>
        <p:blipFill rotWithShape="1">
          <a:blip r:embed="rId3" cstate="print">
            <a:alphaModFix/>
          </a:blip>
          <a:srcRect/>
          <a:stretch/>
        </p:blipFill>
        <p:spPr>
          <a:xfrm>
            <a:off x="8344689" y="107985"/>
            <a:ext cx="2323307" cy="3839715"/>
          </a:xfrm>
          <a:prstGeom prst="rect">
            <a:avLst/>
          </a:prstGeom>
          <a:noFill/>
          <a:ln>
            <a:noFill/>
          </a:ln>
        </p:spPr>
      </p:pic>
      <p:pic>
        <p:nvPicPr>
          <p:cNvPr id="122" name="Google Shape;122;p17"/>
          <p:cNvPicPr preferRelativeResize="0"/>
          <p:nvPr/>
        </p:nvPicPr>
        <p:blipFill rotWithShape="1">
          <a:blip r:embed="rId4" cstate="print">
            <a:alphaModFix/>
          </a:blip>
          <a:srcRect/>
          <a:stretch/>
        </p:blipFill>
        <p:spPr>
          <a:xfrm>
            <a:off x="1745236" y="250727"/>
            <a:ext cx="3660037" cy="4084555"/>
          </a:xfrm>
          <a:prstGeom prst="rect">
            <a:avLst/>
          </a:prstGeom>
          <a:noFill/>
          <a:ln>
            <a:noFill/>
          </a:ln>
        </p:spPr>
      </p:pic>
      <p:pic>
        <p:nvPicPr>
          <p:cNvPr id="123" name="Google Shape;123;p17"/>
          <p:cNvPicPr preferRelativeResize="0"/>
          <p:nvPr/>
        </p:nvPicPr>
        <p:blipFill rotWithShape="1">
          <a:blip r:embed="rId5" cstate="print">
            <a:alphaModFix/>
          </a:blip>
          <a:srcRect l="33950" t="-121380" r="-33949" b="121380"/>
          <a:stretch/>
        </p:blipFill>
        <p:spPr>
          <a:xfrm>
            <a:off x="7673257" y="626674"/>
            <a:ext cx="3953931" cy="2802337"/>
          </a:xfrm>
          <a:prstGeom prst="rect">
            <a:avLst/>
          </a:prstGeom>
          <a:noFill/>
          <a:ln>
            <a:noFill/>
          </a:ln>
        </p:spPr>
      </p:pic>
      <p:pic>
        <p:nvPicPr>
          <p:cNvPr id="8" name="Google Shape;107;gc1ea827220_0_0"/>
          <p:cNvPicPr preferRelativeResize="0"/>
          <p:nvPr/>
        </p:nvPicPr>
        <p:blipFill>
          <a:blip r:embed="rId6" cstate="print">
            <a:alphaModFix/>
          </a:blip>
          <a:stretch>
            <a:fillRect/>
          </a:stretch>
        </p:blipFill>
        <p:spPr>
          <a:xfrm>
            <a:off x="5848968" y="3893573"/>
            <a:ext cx="3934131" cy="2448232"/>
          </a:xfrm>
          <a:prstGeom prst="rect">
            <a:avLst/>
          </a:prstGeom>
          <a:noFill/>
          <a:ln>
            <a:noFill/>
          </a:ln>
        </p:spPr>
      </p:pic>
      <p:pic>
        <p:nvPicPr>
          <p:cNvPr id="9" name="Google Shape;105;gc1ea827220_0_0"/>
          <p:cNvPicPr preferRelativeResize="0"/>
          <p:nvPr/>
        </p:nvPicPr>
        <p:blipFill>
          <a:blip r:embed="rId7" cstate="print">
            <a:alphaModFix/>
          </a:blip>
          <a:stretch>
            <a:fillRect/>
          </a:stretch>
        </p:blipFill>
        <p:spPr>
          <a:xfrm>
            <a:off x="4516943" y="2214720"/>
            <a:ext cx="3996813" cy="1696065"/>
          </a:xfrm>
          <a:prstGeom prst="rect">
            <a:avLst/>
          </a:prstGeom>
          <a:noFill/>
          <a:ln>
            <a:noFill/>
          </a:ln>
        </p:spPr>
      </p:pic>
      <p:pic>
        <p:nvPicPr>
          <p:cNvPr id="11" name="Google Shape;124;p17"/>
          <p:cNvPicPr preferRelativeResize="0"/>
          <p:nvPr/>
        </p:nvPicPr>
        <p:blipFill rotWithShape="1">
          <a:blip r:embed="rId8" cstate="print">
            <a:alphaModFix/>
          </a:blip>
          <a:srcRect/>
          <a:stretch/>
        </p:blipFill>
        <p:spPr>
          <a:xfrm>
            <a:off x="2600633" y="3793459"/>
            <a:ext cx="3266531" cy="27990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prstGeom prst="rect">
            <a:avLst/>
          </a:prstGeom>
          <a:noFill/>
        </p:spPr>
        <p:txBody>
          <a:bodyPr wrap="square" rtlCol="0">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Comentário</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endParaRPr>
          </a:p>
        </p:txBody>
      </p:sp>
      <p:sp>
        <p:nvSpPr>
          <p:cNvPr id="154" name="Google Shape;154;p21"/>
          <p:cNvSpPr txBox="1">
            <a:spLocks noGrp="1"/>
          </p:cNvSpPr>
          <p:nvPr>
            <p:ph idx="1"/>
          </p:nvPr>
        </p:nvSpPr>
        <p:spPr>
          <a:xfrm>
            <a:off x="609600" y="1600201"/>
            <a:ext cx="10800000" cy="4525963"/>
          </a:xfrm>
          <a:prstGeom prst="rect">
            <a:avLst/>
          </a:prstGeom>
          <a:noFill/>
          <a:ln>
            <a:noFill/>
          </a:ln>
        </p:spPr>
        <p:txBody>
          <a:bodyPr spcFirstLastPara="1" wrap="square" lIns="91425" tIns="45700" rIns="91425" bIns="45700" anchor="t" anchorCtr="0">
            <a:noAutofit/>
          </a:bodyPr>
          <a:lstStyle/>
          <a:p>
            <a:pPr marL="0" indent="0" algn="just">
              <a:spcBef>
                <a:spcPts val="600"/>
              </a:spcBef>
              <a:buSzPts val="2400"/>
              <a:buNone/>
            </a:pPr>
            <a:r>
              <a:rPr lang="pt-PT" sz="1800" dirty="0">
                <a:latin typeface="+mn-lt"/>
              </a:rPr>
              <a:t>A pandemia </a:t>
            </a:r>
            <a:r>
              <a:rPr lang="pt-PT" sz="1800" dirty="0"/>
              <a:t>provocada pela</a:t>
            </a:r>
            <a:r>
              <a:rPr lang="pt-PT" sz="1800" dirty="0">
                <a:latin typeface="+mn-lt"/>
              </a:rPr>
              <a:t> covid-19 aumentou as desigualdades já existentes entre homens e mulheres. Com o encerramento das escolas, muitas mulheres tiveram que conciliar o teletrabalho com o acompanhamento dos filhos em casa e o aumento da carga das tarefas domésticas. Desempenharam tarefas de elevado risco, sem recurso ao teletrabalho, em centros de saúde, hospitais e lares de idosos. Sofreram um forte impacto económico resultante da suspensão ou encerramento de atividades em que estão em estão maior  número (como hotelaria, restauração, cabeleireiros, etc.) e foram as mais atingidas com o desemprego. </a:t>
            </a:r>
          </a:p>
          <a:p>
            <a:pPr marL="0" indent="0" algn="just">
              <a:spcBef>
                <a:spcPts val="600"/>
              </a:spcBef>
              <a:buSzPts val="2400"/>
              <a:buNone/>
            </a:pPr>
            <a:r>
              <a:rPr lang="pt-PT" sz="1800" dirty="0">
                <a:latin typeface="+mn-lt"/>
              </a:rPr>
              <a:t>Também os casos de violência doméstica contra as mulheres aumentaram. Com o confinamento vítimas e ofensores passam mais tempo juntos em casa, o que reforça um ambiente que ajuda à perpetração de atos e comportamentos físicos e psicologicamente ofensivos. </a:t>
            </a:r>
          </a:p>
          <a:p>
            <a:pPr marL="0" indent="0" algn="just">
              <a:spcBef>
                <a:spcPts val="600"/>
              </a:spcBef>
              <a:buSzPts val="2400"/>
              <a:buNone/>
            </a:pPr>
            <a:r>
              <a:rPr lang="pt-PT" sz="1800" dirty="0">
                <a:latin typeface="+mn-lt"/>
              </a:rPr>
              <a:t>O vírus não pode justificar o impedimento da participação das mulheres, nas mesmas condições que os homens, na vida política, social, económica e cultural do seu país.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pic>
        <p:nvPicPr>
          <p:cNvPr id="129" name="Google Shape;129;p18"/>
          <p:cNvPicPr preferRelativeResize="0"/>
          <p:nvPr/>
        </p:nvPicPr>
        <p:blipFill rotWithShape="1">
          <a:blip r:embed="rId3" cstate="print">
            <a:alphaModFix/>
          </a:blip>
          <a:srcRect/>
          <a:stretch/>
        </p:blipFill>
        <p:spPr>
          <a:xfrm>
            <a:off x="2187679" y="206477"/>
            <a:ext cx="3795300" cy="2173500"/>
          </a:xfrm>
          <a:prstGeom prst="rect">
            <a:avLst/>
          </a:prstGeom>
          <a:noFill/>
          <a:ln>
            <a:noFill/>
          </a:ln>
        </p:spPr>
      </p:pic>
      <p:pic>
        <p:nvPicPr>
          <p:cNvPr id="5" name="Imagem 4">
            <a:extLst>
              <a:ext uri="{FF2B5EF4-FFF2-40B4-BE49-F238E27FC236}">
                <a16:creationId xmlns:a16="http://schemas.microsoft.com/office/drawing/2014/main" id="{8C0729DE-F570-4527-B292-E1FAED10D6C3}"/>
              </a:ext>
            </a:extLst>
          </p:cNvPr>
          <p:cNvPicPr>
            <a:picLocks noChangeAspect="1"/>
          </p:cNvPicPr>
          <p:nvPr/>
        </p:nvPicPr>
        <p:blipFill>
          <a:blip r:embed="rId4" cstate="print"/>
          <a:srcRect l="4054"/>
          <a:stretch>
            <a:fillRect/>
          </a:stretch>
        </p:blipFill>
        <p:spPr>
          <a:xfrm>
            <a:off x="1907459" y="2048636"/>
            <a:ext cx="3490536" cy="3541004"/>
          </a:xfrm>
          <a:prstGeom prst="rect">
            <a:avLst/>
          </a:prstGeom>
        </p:spPr>
      </p:pic>
      <p:pic>
        <p:nvPicPr>
          <p:cNvPr id="7" name="Imagem 6"/>
          <p:cNvPicPr/>
          <p:nvPr/>
        </p:nvPicPr>
        <p:blipFill>
          <a:blip r:embed="rId5" cstate="print"/>
          <a:srcRect l="3312" t="17303" r="27553" b="5393"/>
          <a:stretch>
            <a:fillRect/>
          </a:stretch>
        </p:blipFill>
        <p:spPr bwMode="auto">
          <a:xfrm>
            <a:off x="5904106" y="1472386"/>
            <a:ext cx="3732663" cy="2347415"/>
          </a:xfrm>
          <a:prstGeom prst="rect">
            <a:avLst/>
          </a:prstGeom>
          <a:noFill/>
          <a:ln w="9525">
            <a:noFill/>
            <a:miter lim="800000"/>
            <a:headEnd/>
            <a:tailEnd/>
          </a:ln>
        </p:spPr>
      </p:pic>
      <p:pic>
        <p:nvPicPr>
          <p:cNvPr id="9" name="Google Shape;130;p18"/>
          <p:cNvPicPr preferRelativeResize="0"/>
          <p:nvPr/>
        </p:nvPicPr>
        <p:blipFill rotWithShape="1">
          <a:blip r:embed="rId6" cstate="print">
            <a:alphaModFix/>
          </a:blip>
          <a:srcRect/>
          <a:stretch/>
        </p:blipFill>
        <p:spPr>
          <a:xfrm>
            <a:off x="5243548" y="3831460"/>
            <a:ext cx="5232725" cy="2398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prstGeom prst="rect">
            <a:avLst/>
          </a:prstGeo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Comentário</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endParaRPr>
          </a:p>
        </p:txBody>
      </p:sp>
      <p:sp>
        <p:nvSpPr>
          <p:cNvPr id="154" name="Google Shape;154;p21"/>
          <p:cNvSpPr txBox="1">
            <a:spLocks noGrp="1"/>
          </p:cNvSpPr>
          <p:nvPr>
            <p:ph idx="1"/>
          </p:nvPr>
        </p:nvSpPr>
        <p:spPr>
          <a:xfrm>
            <a:off x="609600" y="1600201"/>
            <a:ext cx="10800000" cy="4525963"/>
          </a:xfrm>
          <a:prstGeom prst="rect">
            <a:avLst/>
          </a:prstGeom>
          <a:noFill/>
          <a:ln>
            <a:noFill/>
          </a:ln>
        </p:spPr>
        <p:txBody>
          <a:bodyPr spcFirstLastPara="1" vert="horz" wrap="square" lIns="91425" tIns="45700" rIns="91425" bIns="45700" anchor="t" anchorCtr="0">
            <a:noAutofit/>
          </a:bodyPr>
          <a:lstStyle/>
          <a:p>
            <a:pPr marL="0" indent="0" algn="just">
              <a:spcBef>
                <a:spcPts val="600"/>
              </a:spcBef>
              <a:buSzPts val="2400"/>
              <a:buNone/>
            </a:pPr>
            <a:r>
              <a:rPr lang="pt-PT" sz="1800" dirty="0"/>
              <a:t>A discriminação racial e a xenofobia constituem violações graves e obstáculos ao gozo pleno de todos os direitos humanos. Todos os seres humanos nascem livres e iguais, podendo invocar os direitos e liberdades consagrados na Declaração dos Direitos Humanos “sem distinção alguma, nomeadamente de raça, de cor, de sexo, de língua, de religião, de opinião política ou outra, de origem nacional ou social, de fortuna, de nascimento ou de qualquer outra situação”. Como disse o secretário geral das Nações Unidas, António Guterres, para o Covid19 “não interessa quem somos, onde vivemos, em que acreditamos ou qualquer outra diferença (...) no entanto, a pandemia continua a desencadear um tsunami de ódio e de xenofobia, de bodes expiatórios e de disseminação do medo”. A vacina até pode criar imunidade de grupo à Covid19, mas não conseguirá travar o “vírus” do racismo e da xenofobia. Depende um pouco de todos nós…,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35"/>
        <p:cNvGrpSpPr/>
        <p:nvPr/>
      </p:nvGrpSpPr>
      <p:grpSpPr>
        <a:xfrm>
          <a:off x="0" y="0"/>
          <a:ext cx="0" cy="0"/>
          <a:chOff x="0" y="0"/>
          <a:chExt cx="0" cy="0"/>
        </a:xfrm>
      </p:grpSpPr>
      <p:pic>
        <p:nvPicPr>
          <p:cNvPr id="136" name="Google Shape;136;p19" descr="Uma imagem com texto&#10;&#10;Descrição gerada automaticamente"/>
          <p:cNvPicPr preferRelativeResize="0">
            <a:picLocks noGrp="1"/>
          </p:cNvPicPr>
          <p:nvPr>
            <p:ph idx="1"/>
          </p:nvPr>
        </p:nvPicPr>
        <p:blipFill rotWithShape="1">
          <a:blip r:embed="rId3" cstate="print">
            <a:alphaModFix/>
          </a:blip>
          <a:srcRect/>
          <a:stretch/>
        </p:blipFill>
        <p:spPr>
          <a:xfrm>
            <a:off x="1656440" y="112881"/>
            <a:ext cx="2243059" cy="3526556"/>
          </a:xfrm>
          <a:prstGeom prst="rect">
            <a:avLst/>
          </a:prstGeom>
          <a:noFill/>
          <a:ln>
            <a:noFill/>
          </a:ln>
        </p:spPr>
      </p:pic>
      <p:pic>
        <p:nvPicPr>
          <p:cNvPr id="137" name="Google Shape;137;p19"/>
          <p:cNvPicPr preferRelativeResize="0"/>
          <p:nvPr/>
        </p:nvPicPr>
        <p:blipFill rotWithShape="1">
          <a:blip r:embed="rId4" cstate="print">
            <a:alphaModFix/>
          </a:blip>
          <a:srcRect/>
          <a:stretch/>
        </p:blipFill>
        <p:spPr>
          <a:xfrm>
            <a:off x="4114941" y="182755"/>
            <a:ext cx="3886337" cy="3179745"/>
          </a:xfrm>
          <a:prstGeom prst="rect">
            <a:avLst/>
          </a:prstGeom>
          <a:noFill/>
          <a:ln>
            <a:noFill/>
          </a:ln>
        </p:spPr>
      </p:pic>
      <p:pic>
        <p:nvPicPr>
          <p:cNvPr id="138" name="Google Shape;138;p19"/>
          <p:cNvPicPr preferRelativeResize="0"/>
          <p:nvPr/>
        </p:nvPicPr>
        <p:blipFill rotWithShape="1">
          <a:blip r:embed="rId5" cstate="print">
            <a:alphaModFix/>
          </a:blip>
          <a:srcRect/>
          <a:stretch/>
        </p:blipFill>
        <p:spPr>
          <a:xfrm>
            <a:off x="1655606" y="3918474"/>
            <a:ext cx="4610100" cy="2324100"/>
          </a:xfrm>
          <a:prstGeom prst="rect">
            <a:avLst/>
          </a:prstGeom>
          <a:noFill/>
          <a:ln>
            <a:noFill/>
          </a:ln>
        </p:spPr>
      </p:pic>
      <p:pic>
        <p:nvPicPr>
          <p:cNvPr id="139" name="Google Shape;139;p19" descr="Uma imagem com texto&#10;&#10;Descrição gerada automaticamente"/>
          <p:cNvPicPr preferRelativeResize="0"/>
          <p:nvPr/>
        </p:nvPicPr>
        <p:blipFill rotWithShape="1">
          <a:blip r:embed="rId6" cstate="print">
            <a:alphaModFix/>
          </a:blip>
          <a:srcRect/>
          <a:stretch/>
        </p:blipFill>
        <p:spPr>
          <a:xfrm>
            <a:off x="6390079" y="3802200"/>
            <a:ext cx="4133180" cy="1987610"/>
          </a:xfrm>
          <a:prstGeom prst="rect">
            <a:avLst/>
          </a:prstGeom>
          <a:noFill/>
          <a:ln>
            <a:noFill/>
          </a:ln>
        </p:spPr>
      </p:pic>
      <p:pic>
        <p:nvPicPr>
          <p:cNvPr id="140" name="Google Shape;140;p19" descr="Uma imagem com texto&#10;&#10;Descrição gerada automaticamente"/>
          <p:cNvPicPr preferRelativeResize="0"/>
          <p:nvPr/>
        </p:nvPicPr>
        <p:blipFill rotWithShape="1">
          <a:blip r:embed="rId7" cstate="print">
            <a:alphaModFix/>
          </a:blip>
          <a:srcRect/>
          <a:stretch/>
        </p:blipFill>
        <p:spPr>
          <a:xfrm>
            <a:off x="8318660" y="199882"/>
            <a:ext cx="2114013" cy="334514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pic>
        <p:nvPicPr>
          <p:cNvPr id="145" name="Google Shape;145;p20"/>
          <p:cNvPicPr preferRelativeResize="0"/>
          <p:nvPr/>
        </p:nvPicPr>
        <p:blipFill rotWithShape="1">
          <a:blip r:embed="rId3" cstate="print">
            <a:alphaModFix/>
          </a:blip>
          <a:srcRect/>
          <a:stretch/>
        </p:blipFill>
        <p:spPr>
          <a:xfrm>
            <a:off x="1981200" y="274655"/>
            <a:ext cx="3695725" cy="2847325"/>
          </a:xfrm>
          <a:prstGeom prst="rect">
            <a:avLst/>
          </a:prstGeom>
          <a:noFill/>
          <a:ln>
            <a:noFill/>
          </a:ln>
        </p:spPr>
      </p:pic>
      <p:pic>
        <p:nvPicPr>
          <p:cNvPr id="146" name="Google Shape;146;p20"/>
          <p:cNvPicPr preferRelativeResize="0"/>
          <p:nvPr/>
        </p:nvPicPr>
        <p:blipFill rotWithShape="1">
          <a:blip r:embed="rId4" cstate="print">
            <a:alphaModFix/>
          </a:blip>
          <a:srcRect/>
          <a:stretch/>
        </p:blipFill>
        <p:spPr>
          <a:xfrm>
            <a:off x="6096003" y="450430"/>
            <a:ext cx="3654557" cy="2847325"/>
          </a:xfrm>
          <a:prstGeom prst="rect">
            <a:avLst/>
          </a:prstGeom>
          <a:noFill/>
          <a:ln>
            <a:noFill/>
          </a:ln>
        </p:spPr>
      </p:pic>
      <p:pic>
        <p:nvPicPr>
          <p:cNvPr id="147" name="Google Shape;147;p20"/>
          <p:cNvPicPr preferRelativeResize="0"/>
          <p:nvPr/>
        </p:nvPicPr>
        <p:blipFill rotWithShape="1">
          <a:blip r:embed="rId5" cstate="print">
            <a:alphaModFix/>
          </a:blip>
          <a:srcRect/>
          <a:stretch/>
        </p:blipFill>
        <p:spPr>
          <a:xfrm>
            <a:off x="3591352" y="2997450"/>
            <a:ext cx="3954725" cy="3128850"/>
          </a:xfrm>
          <a:prstGeom prst="rect">
            <a:avLst/>
          </a:prstGeom>
          <a:noFill/>
          <a:ln>
            <a:noFill/>
          </a:ln>
        </p:spPr>
      </p:pic>
      <p:sp>
        <p:nvSpPr>
          <p:cNvPr id="6" name="CaixaDeTexto 5"/>
          <p:cNvSpPr txBox="1"/>
          <p:nvPr/>
        </p:nvSpPr>
        <p:spPr>
          <a:xfrm>
            <a:off x="2010701" y="6119338"/>
            <a:ext cx="8657303" cy="738664"/>
          </a:xfrm>
          <a:prstGeom prst="rect">
            <a:avLst/>
          </a:prstGeom>
          <a:noFill/>
        </p:spPr>
        <p:txBody>
          <a:bodyPr wrap="square" rtlCol="0">
            <a:spAutoFit/>
          </a:bodyPr>
          <a:lstStyle/>
          <a:p>
            <a:r>
              <a:rPr lang="pt-PT" dirty="0">
                <a:solidFill>
                  <a:schemeClr val="tx1"/>
                </a:solidFill>
              </a:rPr>
              <a:t>In Relatório preliminar do Estudo “Redes de Apoio Social e Saúde Psicológica em Jovens LGBT+ durante a pandemia de Covid19”, Faculdade de Psicologia e de Ciências de Educação da Universidade do Porto e da Universidade de Coimbra, 17/05/2020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xfrm>
            <a:off x="609600" y="553750"/>
            <a:ext cx="9956800" cy="584775"/>
          </a:xfrm>
          <a:prstGeom prst="rect">
            <a:avLst/>
          </a:prstGeo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Comentário</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endParaRPr>
          </a:p>
        </p:txBody>
      </p:sp>
      <p:sp>
        <p:nvSpPr>
          <p:cNvPr id="154" name="Google Shape;154;p21"/>
          <p:cNvSpPr txBox="1">
            <a:spLocks noGrp="1"/>
          </p:cNvSpPr>
          <p:nvPr>
            <p:ph idx="1"/>
          </p:nvPr>
        </p:nvSpPr>
        <p:spPr>
          <a:xfrm>
            <a:off x="609600" y="1600201"/>
            <a:ext cx="10800000" cy="4525963"/>
          </a:xfrm>
          <a:prstGeom prst="rect">
            <a:avLst/>
          </a:prstGeom>
          <a:noFill/>
          <a:ln>
            <a:noFill/>
          </a:ln>
        </p:spPr>
        <p:txBody>
          <a:bodyPr spcFirstLastPara="1" vert="horz" wrap="square" lIns="91425" tIns="45700" rIns="91425" bIns="45700" anchor="t" anchorCtr="0">
            <a:noAutofit/>
          </a:bodyPr>
          <a:lstStyle/>
          <a:p>
            <a:pPr marL="0" indent="0" algn="just">
              <a:spcBef>
                <a:spcPts val="600"/>
              </a:spcBef>
              <a:buSzPts val="2400"/>
              <a:buNone/>
            </a:pPr>
            <a:r>
              <a:rPr lang="pt-PT" sz="1800" dirty="0"/>
              <a:t>Segundo o Relatório para a Assembleia Geral da ONU "O  impacto da pandemia de Covid-19 nos Direitos Humanos das Pessoas LGBT", publicado  em 28 de julho de 2020, as pessoas LGBT estão a ser muitas vezes usadas como bode expiatório, sendo apontadas, culpadas, abusadas, encarceradas e estigmatizadas como transmissoras de doenças.</a:t>
            </a:r>
            <a:endParaRPr sz="1800" dirty="0"/>
          </a:p>
          <a:p>
            <a:pPr marL="0" indent="0" algn="just">
              <a:spcBef>
                <a:spcPts val="600"/>
              </a:spcBef>
              <a:buSzPts val="2400"/>
              <a:buNone/>
            </a:pPr>
            <a:r>
              <a:rPr lang="pt-PT" sz="1800" dirty="0"/>
              <a:t>As notícias e relatórios mostram que a Covid-19 está a ter um impacto desproporcional nas pessoas LGBT, particularmente vulneráveis mesmo antes da pandemia. As medidas tomadas pelos governos para fazer face à pandemia não podem ser usadas para atingir ou perseguir pessoas com base em sua orientação sexual ou identidade de género. </a:t>
            </a:r>
            <a:endParaRPr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0" y="0"/>
            <a:ext cx="12192000" cy="6858000"/>
          </a:xfrm>
          <a:prstGeom prst="rect">
            <a:avLst/>
          </a:prstGeom>
          <a:noFill/>
          <a:ln>
            <a:noFill/>
          </a:ln>
        </p:spPr>
        <p:txBody>
          <a:bodyPr spcFirstLastPara="1" vert="horz" wrap="square" lIns="45700" tIns="45700" rIns="45700" bIns="45700" anchor="ctr" anchorCtr="0">
            <a:noAutofit/>
          </a:bodyPr>
          <a:lstStyle/>
          <a:p>
            <a:pPr algn="ctr">
              <a:buClr>
                <a:schemeClr val="dk1"/>
              </a:buClr>
              <a:buSzPts val="3600"/>
            </a:pPr>
            <a:r>
              <a:rPr lang="pt-PT" sz="7200" b="0" cap="none" dirty="0">
                <a:ln w="18415" cmpd="sng">
                  <a:solidFill>
                    <a:srgbClr val="FFFFFF"/>
                  </a:solidFill>
                  <a:prstDash val="solid"/>
                </a:ln>
                <a:solidFill>
                  <a:srgbClr val="FFFFFF"/>
                </a:solidFill>
                <a:effectLst>
                  <a:outerShdw blurRad="63500" dir="3600000" algn="tl" rotWithShape="0">
                    <a:srgbClr val="000000">
                      <a:alpha val="70000"/>
                    </a:srgbClr>
                  </a:outerShdw>
                </a:effectLst>
              </a:rPr>
              <a:t>DIREITO À PRIVACIDADE </a:t>
            </a:r>
            <a:endParaRPr sz="7200" b="0" cap="non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65368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9A90CB-E2B2-4122-890E-3D8E7CD5F035}"/>
              </a:ext>
            </a:extLst>
          </p:cNvPr>
          <p:cNvSpPr>
            <a:spLocks noGrp="1"/>
          </p:cNvSpPr>
          <p:nvPr>
            <p:ph type="title"/>
          </p:nvPr>
        </p:nvSpPr>
        <p:spPr>
          <a:xfrm>
            <a:off x="867338" y="39318"/>
            <a:ext cx="10259359" cy="1378523"/>
          </a:xfrm>
        </p:spPr>
        <p:txBody>
          <a:bodyPr/>
          <a:lstStyle/>
          <a:p>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Declaração Universal dos Direitos Humanos</a:t>
            </a:r>
          </a:p>
        </p:txBody>
      </p:sp>
      <p:sp>
        <p:nvSpPr>
          <p:cNvPr id="3" name="Marcador de Posição de Conteúdo 2">
            <a:extLst>
              <a:ext uri="{FF2B5EF4-FFF2-40B4-BE49-F238E27FC236}">
                <a16:creationId xmlns:a16="http://schemas.microsoft.com/office/drawing/2014/main" id="{11DFBF62-BEB9-401F-8451-3B888CD3D536}"/>
              </a:ext>
            </a:extLst>
          </p:cNvPr>
          <p:cNvSpPr>
            <a:spLocks noGrp="1"/>
          </p:cNvSpPr>
          <p:nvPr>
            <p:ph idx="1"/>
          </p:nvPr>
        </p:nvSpPr>
        <p:spPr>
          <a:xfrm>
            <a:off x="609600" y="1600204"/>
            <a:ext cx="10800000" cy="4041787"/>
          </a:xfrm>
        </p:spPr>
        <p:txBody>
          <a:bodyPr>
            <a:normAutofit lnSpcReduction="10000"/>
          </a:bodyPr>
          <a:lstStyle/>
          <a:p>
            <a:pPr marL="182880" indent="0" algn="just">
              <a:buNone/>
            </a:pPr>
            <a:r>
              <a:rPr lang="pt-PT" sz="1900" dirty="0">
                <a:solidFill>
                  <a:schemeClr val="tx1"/>
                </a:solidFill>
                <a:latin typeface="+mn-lt"/>
              </a:rPr>
              <a:t> A Declaração Universal dos Direitos Humanos foi adotada e proclamada pela Assembleia Geral das Nações Unidas em 10 de dezembro 1948.</a:t>
            </a:r>
            <a:endParaRPr lang="en-US" sz="1900" dirty="0">
              <a:solidFill>
                <a:schemeClr val="tx1"/>
              </a:solidFill>
              <a:latin typeface="+mn-lt"/>
            </a:endParaRPr>
          </a:p>
          <a:p>
            <a:pPr marL="608965" indent="-426085" algn="just"/>
            <a:endParaRPr lang="pt-PT" sz="1900" dirty="0">
              <a:latin typeface="+mn-lt"/>
            </a:endParaRPr>
          </a:p>
          <a:p>
            <a:pPr marL="182880" indent="0" algn="just">
              <a:buNone/>
            </a:pPr>
            <a:r>
              <a:rPr lang="pt-PT" sz="1900" dirty="0">
                <a:solidFill>
                  <a:srgbClr val="0070C0"/>
                </a:solidFill>
                <a:latin typeface="+mn-lt"/>
                <a:cs typeface="Times New Roman"/>
              </a:rPr>
              <a:t>►</a:t>
            </a:r>
            <a:r>
              <a:rPr lang="pt-PT" sz="1900" dirty="0">
                <a:solidFill>
                  <a:srgbClr val="800000"/>
                </a:solidFill>
                <a:latin typeface="+mn-lt"/>
                <a:cs typeface="Times New Roman"/>
              </a:rPr>
              <a:t> </a:t>
            </a:r>
            <a:r>
              <a:rPr lang="pt-PT" sz="1900" dirty="0">
                <a:solidFill>
                  <a:schemeClr val="tx1"/>
                </a:solidFill>
                <a:latin typeface="+mn-lt"/>
              </a:rPr>
              <a:t>É um documento onde estão enunciados os direitos inerentes a todos os seres humanos, independentemente da sua raça, sexo, nacionalidade, etnia, idioma, religião ou qualquer outra condição.</a:t>
            </a:r>
            <a:endParaRPr lang="pt-PT" sz="1900" dirty="0">
              <a:latin typeface="+mn-lt"/>
            </a:endParaRPr>
          </a:p>
          <a:p>
            <a:pPr marL="608965" indent="-426085" algn="just"/>
            <a:endParaRPr lang="pt-PT" sz="1900" dirty="0">
              <a:solidFill>
                <a:srgbClr val="0070C0"/>
              </a:solidFill>
              <a:latin typeface="+mn-lt"/>
              <a:cs typeface="Times New Roman"/>
            </a:endParaRPr>
          </a:p>
          <a:p>
            <a:pPr marL="182880" indent="0" algn="just">
              <a:buNone/>
            </a:pPr>
            <a:r>
              <a:rPr lang="pt-PT" sz="1900" dirty="0">
                <a:solidFill>
                  <a:srgbClr val="0070C0"/>
                </a:solidFill>
                <a:latin typeface="+mn-lt"/>
                <a:cs typeface="Times New Roman"/>
              </a:rPr>
              <a:t>►</a:t>
            </a:r>
            <a:r>
              <a:rPr lang="pt-PT" sz="1900" dirty="0">
                <a:solidFill>
                  <a:srgbClr val="800000"/>
                </a:solidFill>
                <a:latin typeface="+mn-lt"/>
                <a:cs typeface="Times New Roman"/>
              </a:rPr>
              <a:t> </a:t>
            </a:r>
            <a:r>
              <a:rPr lang="pt-PT" sz="1900" dirty="0">
                <a:solidFill>
                  <a:schemeClr val="tx1"/>
                </a:solidFill>
                <a:latin typeface="+mn-lt"/>
              </a:rPr>
              <a:t>Os Estados Membros das Nações Unidas assumiram o compromisso de trabalharem, em conjunto, para promover os trinta artigos de direitos humanos reunidos e codificados na Declaração. </a:t>
            </a:r>
            <a:endParaRPr lang="en-US" sz="1900" dirty="0">
              <a:solidFill>
                <a:schemeClr val="tx1"/>
              </a:solidFill>
              <a:latin typeface="+mn-lt"/>
            </a:endParaRPr>
          </a:p>
          <a:p>
            <a:pPr marL="608965" indent="-426085" algn="just"/>
            <a:endParaRPr lang="pt-PT" sz="1900" dirty="0">
              <a:latin typeface="+mn-lt"/>
            </a:endParaRPr>
          </a:p>
          <a:p>
            <a:pPr marL="182880" indent="0" algn="just">
              <a:buNone/>
            </a:pPr>
            <a:r>
              <a:rPr lang="pt-PT" sz="1900" dirty="0">
                <a:solidFill>
                  <a:srgbClr val="0070C0"/>
                </a:solidFill>
                <a:latin typeface="+mn-lt"/>
                <a:cs typeface="Times New Roman"/>
              </a:rPr>
              <a:t>►</a:t>
            </a:r>
            <a:r>
              <a:rPr lang="pt-PT" sz="1900" dirty="0">
                <a:solidFill>
                  <a:srgbClr val="800000"/>
                </a:solidFill>
                <a:latin typeface="+mn-lt"/>
                <a:cs typeface="Times New Roman"/>
              </a:rPr>
              <a:t> </a:t>
            </a:r>
            <a:r>
              <a:rPr lang="pt-PT" sz="1900" dirty="0">
                <a:solidFill>
                  <a:schemeClr val="tx1"/>
                </a:solidFill>
                <a:latin typeface="+mn-lt"/>
              </a:rPr>
              <a:t>Em consequência, muitos destes direitos foram integrados nas leis constitucionais dos países democráticos.</a:t>
            </a:r>
            <a:endParaRPr lang="en-US" sz="1900" dirty="0">
              <a:solidFill>
                <a:schemeClr val="tx1"/>
              </a:solidFill>
              <a:latin typeface="+mn-lt"/>
            </a:endParaRPr>
          </a:p>
          <a:p>
            <a:pPr marL="608965" indent="-426085" algn="just"/>
            <a:endParaRPr lang="pt-PT" sz="1800" dirty="0">
              <a:solidFill>
                <a:schemeClr val="tx1"/>
              </a:solidFill>
            </a:endParaRPr>
          </a:p>
        </p:txBody>
      </p:sp>
      <p:pic>
        <p:nvPicPr>
          <p:cNvPr id="5" name="Imagem 5" descr="Uma imagem com texto, contentor, loiça, luvas&#10;&#10;Descrição gerada automaticamente">
            <a:extLst>
              <a:ext uri="{FF2B5EF4-FFF2-40B4-BE49-F238E27FC236}">
                <a16:creationId xmlns:a16="http://schemas.microsoft.com/office/drawing/2014/main" id="{C2510983-2FA6-4B1E-85A7-13F8A3762034}"/>
              </a:ext>
            </a:extLst>
          </p:cNvPr>
          <p:cNvPicPr>
            <a:picLocks noChangeAspect="1"/>
          </p:cNvPicPr>
          <p:nvPr/>
        </p:nvPicPr>
        <p:blipFill>
          <a:blip r:embed="rId2" cstate="print"/>
          <a:stretch>
            <a:fillRect/>
          </a:stretch>
        </p:blipFill>
        <p:spPr>
          <a:xfrm>
            <a:off x="9250397" y="5286906"/>
            <a:ext cx="2743200" cy="1376979"/>
          </a:xfrm>
          <a:prstGeom prst="rect">
            <a:avLst/>
          </a:prstGeom>
        </p:spPr>
      </p:pic>
    </p:spTree>
    <p:extLst>
      <p:ext uri="{BB962C8B-B14F-4D97-AF65-F5344CB8AC3E}">
        <p14:creationId xmlns:p14="http://schemas.microsoft.com/office/powerpoint/2010/main" val="2716308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804041" y="506452"/>
            <a:ext cx="8439804" cy="584775"/>
          </a:xfrm>
          <a:prstGeom prst="rect">
            <a:avLst/>
          </a:prstGeom>
          <a:noFill/>
        </p:spPr>
        <p:txBody>
          <a:bodyPr wrap="square" rtlCol="0">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O que é?</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endParaRPr>
          </a:p>
        </p:txBody>
      </p:sp>
      <p:sp>
        <p:nvSpPr>
          <p:cNvPr id="97" name="Google Shape;97;p2"/>
          <p:cNvSpPr txBox="1">
            <a:spLocks noGrp="1"/>
          </p:cNvSpPr>
          <p:nvPr>
            <p:ph idx="1"/>
          </p:nvPr>
        </p:nvSpPr>
        <p:spPr>
          <a:xfrm>
            <a:off x="740979" y="1600202"/>
            <a:ext cx="11068953" cy="2677626"/>
          </a:xfrm>
          <a:prstGeom prst="rect">
            <a:avLst/>
          </a:prstGeom>
          <a:noFill/>
          <a:ln>
            <a:noFill/>
          </a:ln>
        </p:spPr>
        <p:txBody>
          <a:bodyPr spcFirstLastPara="1" wrap="square" lIns="91425" tIns="91425" rIns="91425" bIns="91425" anchor="t" anchorCtr="0">
            <a:spAutoFit/>
          </a:bodyPr>
          <a:lstStyle/>
          <a:p>
            <a:pPr marL="36576" indent="0" algn="just">
              <a:spcBef>
                <a:spcPts val="0"/>
              </a:spcBef>
              <a:buClr>
                <a:srgbClr val="000000"/>
              </a:buClr>
              <a:buSzPts val="2000"/>
              <a:buNone/>
            </a:pPr>
            <a:r>
              <a:rPr lang="pt-PT" sz="1800" b="1" u="sng" dirty="0">
                <a:ea typeface="Arial"/>
                <a:cs typeface="Arial"/>
                <a:sym typeface="Arial"/>
              </a:rPr>
              <a:t>Artigo 12.º da Declaração Universal dos Direitos do Homem</a:t>
            </a:r>
          </a:p>
          <a:p>
            <a:pPr marL="36576" indent="0" algn="just">
              <a:spcBef>
                <a:spcPts val="0"/>
              </a:spcBef>
              <a:buClr>
                <a:srgbClr val="000000"/>
              </a:buClr>
              <a:buSzPts val="2000"/>
              <a:buNone/>
            </a:pPr>
            <a:endParaRPr lang="pt-PT" sz="1800" b="1" u="sng" dirty="0">
              <a:ea typeface="Arial"/>
              <a:cs typeface="Arial"/>
              <a:sym typeface="Arial"/>
            </a:endParaRPr>
          </a:p>
          <a:p>
            <a:pPr marL="36576" indent="0" algn="just">
              <a:spcBef>
                <a:spcPts val="0"/>
              </a:spcBef>
              <a:buClr>
                <a:srgbClr val="000000"/>
              </a:buClr>
              <a:buSzPts val="2000"/>
              <a:buNone/>
            </a:pPr>
            <a:endParaRPr lang="pt-PT" sz="1800" dirty="0">
              <a:latin typeface="Arial"/>
              <a:ea typeface="Arial"/>
              <a:cs typeface="Arial"/>
              <a:sym typeface="Arial"/>
            </a:endParaRPr>
          </a:p>
          <a:p>
            <a:pPr marL="36576" indent="0">
              <a:spcBef>
                <a:spcPts val="0"/>
              </a:spcBef>
              <a:buClr>
                <a:srgbClr val="000000"/>
              </a:buClr>
              <a:buSzPts val="2000"/>
              <a:buNone/>
            </a:pPr>
            <a:r>
              <a:rPr lang="pt-PT" sz="1800" dirty="0">
                <a:latin typeface="Arial"/>
                <a:ea typeface="Arial"/>
                <a:cs typeface="Arial"/>
                <a:sym typeface="Arial"/>
              </a:rPr>
              <a:t>Ninguém sofrerá intromissões arbitrárias na sua vida privada, na sua família, no seu domicílio ou na sua correspondência, nem ataques à sua honra e reputação.</a:t>
            </a:r>
            <a:br>
              <a:rPr lang="pt-PT" sz="1800" dirty="0">
                <a:latin typeface="Arial"/>
                <a:ea typeface="Arial"/>
                <a:cs typeface="Arial"/>
                <a:sym typeface="Arial"/>
              </a:rPr>
            </a:br>
            <a:r>
              <a:rPr lang="pt-PT" sz="1800" dirty="0">
                <a:latin typeface="Arial"/>
                <a:ea typeface="Arial"/>
                <a:cs typeface="Arial"/>
                <a:sym typeface="Arial"/>
              </a:rPr>
              <a:t>Contra tais intromissões ou ataques toda a pessoa tem direito a proteção da lei. </a:t>
            </a:r>
            <a:endParaRPr sz="1800" dirty="0">
              <a:latin typeface="Arial"/>
              <a:ea typeface="Arial"/>
              <a:cs typeface="Arial"/>
              <a:sym typeface="Arial"/>
            </a:endParaRPr>
          </a:p>
          <a:p>
            <a:pPr algn="just">
              <a:spcBef>
                <a:spcPts val="0"/>
              </a:spcBef>
              <a:buClr>
                <a:srgbClr val="000000"/>
              </a:buClr>
              <a:buSzPts val="2000"/>
              <a:buFont typeface="Arial"/>
            </a:pPr>
            <a:endParaRPr sz="1800" b="1" u="sng" dirty="0">
              <a:latin typeface="Arial"/>
              <a:ea typeface="Arial"/>
              <a:cs typeface="Arial"/>
              <a:sym typeface="Arial"/>
            </a:endParaRPr>
          </a:p>
          <a:p>
            <a:pPr algn="just">
              <a:spcBef>
                <a:spcPts val="0"/>
              </a:spcBef>
              <a:buClr>
                <a:srgbClr val="000000"/>
              </a:buClr>
              <a:buSzPts val="2000"/>
              <a:buFont typeface="Arial"/>
            </a:pPr>
            <a:endParaRPr sz="1800" b="1" u="sng" dirty="0">
              <a:latin typeface="Arial"/>
              <a:ea typeface="Arial"/>
              <a:cs typeface="Arial"/>
              <a:sym typeface="Arial"/>
            </a:endParaRPr>
          </a:p>
          <a:p>
            <a:pPr algn="just">
              <a:spcBef>
                <a:spcPts val="0"/>
              </a:spcBef>
              <a:buClr>
                <a:srgbClr val="000000"/>
              </a:buClr>
              <a:buSzPts val="2000"/>
              <a:buFont typeface="Arial"/>
            </a:pPr>
            <a:endParaRPr sz="1800" b="1" u="sng" dirty="0">
              <a:latin typeface="Arial"/>
              <a:ea typeface="Arial"/>
              <a:cs typeface="Arial"/>
              <a:sym typeface="Arial"/>
            </a:endParaRPr>
          </a:p>
        </p:txBody>
      </p:sp>
    </p:spTree>
    <p:extLst>
      <p:ext uri="{BB962C8B-B14F-4D97-AF65-F5344CB8AC3E}">
        <p14:creationId xmlns:p14="http://schemas.microsoft.com/office/powerpoint/2010/main" val="3103742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pic>
        <p:nvPicPr>
          <p:cNvPr id="102" name="Google Shape;102;p3" descr="Uma imagem com texto&#10;&#10;Descrição gerada automaticamente"/>
          <p:cNvPicPr preferRelativeResize="0">
            <a:picLocks noGrp="1"/>
          </p:cNvPicPr>
          <p:nvPr>
            <p:ph idx="1"/>
          </p:nvPr>
        </p:nvPicPr>
        <p:blipFill rotWithShape="1">
          <a:blip r:embed="rId3" cstate="print">
            <a:alphaModFix/>
          </a:blip>
          <a:srcRect/>
          <a:stretch/>
        </p:blipFill>
        <p:spPr>
          <a:xfrm>
            <a:off x="5147096" y="287706"/>
            <a:ext cx="2447989" cy="3484984"/>
          </a:xfrm>
          <a:prstGeom prst="rect">
            <a:avLst/>
          </a:prstGeom>
          <a:noFill/>
          <a:ln>
            <a:noFill/>
          </a:ln>
        </p:spPr>
      </p:pic>
      <p:pic>
        <p:nvPicPr>
          <p:cNvPr id="103" name="Google Shape;103;p3"/>
          <p:cNvPicPr preferRelativeResize="0"/>
          <p:nvPr/>
        </p:nvPicPr>
        <p:blipFill rotWithShape="1">
          <a:blip r:embed="rId4" cstate="print">
            <a:alphaModFix/>
          </a:blip>
          <a:srcRect/>
          <a:stretch/>
        </p:blipFill>
        <p:spPr>
          <a:xfrm>
            <a:off x="8136315" y="287706"/>
            <a:ext cx="2074487" cy="3981860"/>
          </a:xfrm>
          <a:prstGeom prst="rect">
            <a:avLst/>
          </a:prstGeom>
          <a:noFill/>
          <a:ln>
            <a:noFill/>
          </a:ln>
        </p:spPr>
      </p:pic>
      <p:pic>
        <p:nvPicPr>
          <p:cNvPr id="104" name="Google Shape;104;p3" descr="Uma imagem com texto&#10;&#10;Descrição gerada automaticamente"/>
          <p:cNvPicPr preferRelativeResize="0"/>
          <p:nvPr/>
        </p:nvPicPr>
        <p:blipFill rotWithShape="1">
          <a:blip r:embed="rId5" cstate="print">
            <a:alphaModFix/>
          </a:blip>
          <a:srcRect/>
          <a:stretch/>
        </p:blipFill>
        <p:spPr>
          <a:xfrm>
            <a:off x="1763556" y="605843"/>
            <a:ext cx="2831795" cy="3602672"/>
          </a:xfrm>
          <a:prstGeom prst="rect">
            <a:avLst/>
          </a:prstGeom>
          <a:noFill/>
          <a:ln>
            <a:noFill/>
          </a:ln>
        </p:spPr>
      </p:pic>
      <p:pic>
        <p:nvPicPr>
          <p:cNvPr id="105" name="Google Shape;105;p3" descr="Uma imagem com texto&#10;&#10;Descrição gerada automaticamente"/>
          <p:cNvPicPr preferRelativeResize="0"/>
          <p:nvPr/>
        </p:nvPicPr>
        <p:blipFill rotWithShape="1">
          <a:blip r:embed="rId6" cstate="print">
            <a:alphaModFix/>
          </a:blip>
          <a:srcRect/>
          <a:stretch/>
        </p:blipFill>
        <p:spPr>
          <a:xfrm>
            <a:off x="2892145" y="2086384"/>
            <a:ext cx="1221975" cy="328759"/>
          </a:xfrm>
          <a:prstGeom prst="rect">
            <a:avLst/>
          </a:prstGeom>
          <a:noFill/>
          <a:ln>
            <a:noFill/>
          </a:ln>
        </p:spPr>
      </p:pic>
      <p:pic>
        <p:nvPicPr>
          <p:cNvPr id="106" name="Google Shape;106;p3" descr="Uma imagem com texto&#10;&#10;Descrição gerada automaticamente"/>
          <p:cNvPicPr preferRelativeResize="0"/>
          <p:nvPr/>
        </p:nvPicPr>
        <p:blipFill rotWithShape="1">
          <a:blip r:embed="rId7" cstate="print">
            <a:alphaModFix/>
          </a:blip>
          <a:srcRect/>
          <a:stretch/>
        </p:blipFill>
        <p:spPr>
          <a:xfrm>
            <a:off x="8181279" y="4365475"/>
            <a:ext cx="2018372" cy="2373817"/>
          </a:xfrm>
          <a:prstGeom prst="rect">
            <a:avLst/>
          </a:prstGeom>
          <a:noFill/>
          <a:ln>
            <a:noFill/>
          </a:ln>
        </p:spPr>
      </p:pic>
      <p:pic>
        <p:nvPicPr>
          <p:cNvPr id="107" name="Google Shape;107;p3"/>
          <p:cNvPicPr preferRelativeResize="0"/>
          <p:nvPr/>
        </p:nvPicPr>
        <p:blipFill rotWithShape="1">
          <a:blip r:embed="rId8" cstate="print">
            <a:alphaModFix/>
          </a:blip>
          <a:srcRect/>
          <a:stretch/>
        </p:blipFill>
        <p:spPr>
          <a:xfrm>
            <a:off x="1760033" y="287714"/>
            <a:ext cx="2826835" cy="316670"/>
          </a:xfrm>
          <a:prstGeom prst="rect">
            <a:avLst/>
          </a:prstGeom>
          <a:noFill/>
          <a:ln>
            <a:noFill/>
          </a:ln>
        </p:spPr>
      </p:pic>
      <p:pic>
        <p:nvPicPr>
          <p:cNvPr id="108" name="Google Shape;108;p3"/>
          <p:cNvPicPr preferRelativeResize="0"/>
          <p:nvPr/>
        </p:nvPicPr>
        <p:blipFill>
          <a:blip r:embed="rId9" cstate="print">
            <a:alphaModFix/>
          </a:blip>
          <a:stretch>
            <a:fillRect/>
          </a:stretch>
        </p:blipFill>
        <p:spPr>
          <a:xfrm>
            <a:off x="2193701" y="4414133"/>
            <a:ext cx="5095875" cy="2276475"/>
          </a:xfrm>
          <a:prstGeom prst="rect">
            <a:avLst/>
          </a:prstGeom>
          <a:noFill/>
          <a:ln>
            <a:noFill/>
          </a:ln>
        </p:spPr>
      </p:pic>
    </p:spTree>
    <p:extLst>
      <p:ext uri="{BB962C8B-B14F-4D97-AF65-F5344CB8AC3E}">
        <p14:creationId xmlns:p14="http://schemas.microsoft.com/office/powerpoint/2010/main" val="484593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609600" y="553750"/>
            <a:ext cx="9956800" cy="584775"/>
          </a:xfrm>
          <a:prstGeom prst="rect">
            <a:avLst/>
          </a:prstGeo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Comentário</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endParaRPr>
          </a:p>
        </p:txBody>
      </p:sp>
      <p:sp>
        <p:nvSpPr>
          <p:cNvPr id="114" name="Google Shape;114;p4"/>
          <p:cNvSpPr txBox="1">
            <a:spLocks noGrp="1"/>
          </p:cNvSpPr>
          <p:nvPr>
            <p:ph idx="1"/>
          </p:nvPr>
        </p:nvSpPr>
        <p:spPr>
          <a:xfrm>
            <a:off x="609600" y="1600201"/>
            <a:ext cx="10800000" cy="4525963"/>
          </a:xfrm>
          <a:prstGeom prst="rect">
            <a:avLst/>
          </a:prstGeom>
          <a:noFill/>
          <a:ln>
            <a:noFill/>
          </a:ln>
        </p:spPr>
        <p:txBody>
          <a:bodyPr spcFirstLastPara="1" wrap="square" lIns="91425" tIns="45700" rIns="91425" bIns="45700" anchor="t" anchorCtr="0">
            <a:normAutofit/>
          </a:bodyPr>
          <a:lstStyle/>
          <a:p>
            <a:pPr marL="0" lvl="0" indent="0" algn="just" rtl="0">
              <a:spcBef>
                <a:spcPts val="0"/>
              </a:spcBef>
              <a:spcAft>
                <a:spcPts val="0"/>
              </a:spcAft>
              <a:buNone/>
            </a:pPr>
            <a:r>
              <a:rPr lang="pt-PT" sz="1800" dirty="0">
                <a:solidFill>
                  <a:schemeClr val="tx1"/>
                </a:solidFill>
                <a:latin typeface="+mn-lt"/>
              </a:rPr>
              <a:t>Para facilitar o controlo da pandemia foram criadas aplicações móveis (de instalação voluntária em Portugal) para rastrear, de forma anónima, pessoas infetadas com  a covid. A monitorização e rastreamento de contatos por esta via coloca sérias questões relacionadas com o direito à privacidade dos dados dos utilizadores destas aplicações.</a:t>
            </a:r>
            <a:endParaRPr sz="1800" dirty="0">
              <a:solidFill>
                <a:schemeClr val="tx1"/>
              </a:solidFill>
              <a:latin typeface="+mn-lt"/>
            </a:endParaRPr>
          </a:p>
          <a:p>
            <a:pPr marL="0" lvl="0" indent="0" algn="just" rtl="0">
              <a:spcBef>
                <a:spcPts val="0"/>
              </a:spcBef>
              <a:spcAft>
                <a:spcPts val="0"/>
              </a:spcAft>
              <a:buNone/>
            </a:pPr>
            <a:r>
              <a:rPr lang="pt-PT" sz="1800" dirty="0">
                <a:solidFill>
                  <a:schemeClr val="tx1"/>
                </a:solidFill>
                <a:latin typeface="+mn-lt"/>
              </a:rPr>
              <a:t>Também o ensino a distância e o teletrabalho, com recurso a plataformas como o Zoom, Google Drive, Google</a:t>
            </a:r>
            <a:r>
              <a:rPr lang="pt-PT" sz="1800" i="1" dirty="0">
                <a:solidFill>
                  <a:schemeClr val="tx1"/>
                </a:solidFill>
                <a:latin typeface="+mn-lt"/>
              </a:rPr>
              <a:t> </a:t>
            </a:r>
            <a:r>
              <a:rPr lang="pt-PT" sz="1800" dirty="0">
                <a:solidFill>
                  <a:schemeClr val="tx1"/>
                </a:solidFill>
                <a:latin typeface="+mn-lt"/>
              </a:rPr>
              <a:t>Classroom,</a:t>
            </a:r>
            <a:r>
              <a:rPr lang="pt-PT" sz="1800" i="1" dirty="0">
                <a:solidFill>
                  <a:schemeClr val="tx1"/>
                </a:solidFill>
                <a:latin typeface="+mn-lt"/>
              </a:rPr>
              <a:t> </a:t>
            </a:r>
            <a:r>
              <a:rPr lang="pt-PT" sz="1800" dirty="0">
                <a:solidFill>
                  <a:schemeClr val="tx1"/>
                </a:solidFill>
                <a:latin typeface="+mn-lt"/>
              </a:rPr>
              <a:t>partilha de ficheiro Moodle,</a:t>
            </a:r>
            <a:r>
              <a:rPr lang="pt-PT" sz="1800" i="1" dirty="0">
                <a:solidFill>
                  <a:schemeClr val="tx1"/>
                </a:solidFill>
                <a:latin typeface="+mn-lt"/>
              </a:rPr>
              <a:t> </a:t>
            </a:r>
            <a:r>
              <a:rPr lang="pt-PT" sz="1800" dirty="0">
                <a:solidFill>
                  <a:schemeClr val="tx1"/>
                </a:solidFill>
                <a:latin typeface="+mn-lt"/>
              </a:rPr>
              <a:t>etc., implicou a sensibilização de todos para os eventuais riscos do uso deste tipo de tecnologia  e a adoção de práticas respeitantes à proteção de dados, pois  as respostas encontradas numa situação de pandemia não podem violar o direito à privacidade.</a:t>
            </a:r>
            <a:endParaRPr sz="1800" dirty="0">
              <a:solidFill>
                <a:schemeClr val="tx1"/>
              </a:solidFill>
              <a:latin typeface="+mn-lt"/>
            </a:endParaRPr>
          </a:p>
          <a:p>
            <a:pPr marL="0" lvl="0" indent="0" algn="just" rtl="0">
              <a:spcBef>
                <a:spcPts val="481"/>
              </a:spcBef>
              <a:spcAft>
                <a:spcPts val="0"/>
              </a:spcAft>
              <a:buNone/>
            </a:pPr>
            <a:endParaRPr dirty="0"/>
          </a:p>
        </p:txBody>
      </p:sp>
    </p:spTree>
    <p:extLst>
      <p:ext uri="{BB962C8B-B14F-4D97-AF65-F5344CB8AC3E}">
        <p14:creationId xmlns:p14="http://schemas.microsoft.com/office/powerpoint/2010/main" val="3381596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0" y="0"/>
            <a:ext cx="12191999" cy="6858000"/>
          </a:xfrm>
          <a:prstGeom prst="rect">
            <a:avLst/>
          </a:prstGeom>
          <a:noFill/>
          <a:ln>
            <a:noFill/>
          </a:ln>
        </p:spPr>
        <p:txBody>
          <a:bodyPr spcFirstLastPara="1" vert="horz" wrap="square" lIns="45700" tIns="45700" rIns="45700" bIns="45700" anchor="ctr" anchorCtr="0">
            <a:noAutofit/>
          </a:bodyPr>
          <a:lstStyle/>
          <a:p>
            <a:pPr algn="ctr">
              <a:buClr>
                <a:schemeClr val="dk1"/>
              </a:buClr>
              <a:buSzPts val="3600"/>
            </a:pPr>
            <a:r>
              <a:rPr lang="pt-PT" sz="7200" b="0" cap="none" dirty="0">
                <a:ln w="18415" cmpd="sng">
                  <a:solidFill>
                    <a:srgbClr val="FFFFFF"/>
                  </a:solidFill>
                  <a:prstDash val="solid"/>
                </a:ln>
                <a:solidFill>
                  <a:srgbClr val="FFFFFF"/>
                </a:solidFill>
                <a:effectLst>
                  <a:outerShdw blurRad="63500" dir="3600000" algn="tl" rotWithShape="0">
                    <a:srgbClr val="000000">
                      <a:alpha val="70000"/>
                    </a:srgbClr>
                  </a:outerShdw>
                </a:effectLst>
              </a:rPr>
              <a:t>LIBERDADE DE CIRCULAÇÃO</a:t>
            </a:r>
            <a:endParaRPr sz="7200" b="0" cap="non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36076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94"/>
        <p:cNvGrpSpPr/>
        <p:nvPr/>
      </p:nvGrpSpPr>
      <p:grpSpPr>
        <a:xfrm>
          <a:off x="0" y="0"/>
          <a:ext cx="0" cy="0"/>
          <a:chOff x="0" y="0"/>
          <a:chExt cx="0" cy="0"/>
        </a:xfrm>
      </p:grpSpPr>
      <p:sp>
        <p:nvSpPr>
          <p:cNvPr id="95" name="Google Shape;95;g799ca8fd55_0_21"/>
          <p:cNvSpPr txBox="1">
            <a:spLocks noGrp="1"/>
          </p:cNvSpPr>
          <p:nvPr>
            <p:ph type="title"/>
          </p:nvPr>
        </p:nvSpPr>
        <p:spPr>
          <a:prstGeom prst="rect">
            <a:avLst/>
          </a:prstGeo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O que é? </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endParaRPr>
          </a:p>
        </p:txBody>
      </p:sp>
      <p:sp>
        <p:nvSpPr>
          <p:cNvPr id="96" name="Google Shape;96;g799ca8fd55_0_21"/>
          <p:cNvSpPr txBox="1">
            <a:spLocks noGrp="1"/>
          </p:cNvSpPr>
          <p:nvPr>
            <p:ph idx="1"/>
          </p:nvPr>
        </p:nvSpPr>
        <p:spPr>
          <a:xfrm>
            <a:off x="609600" y="1600201"/>
            <a:ext cx="10800000" cy="4525963"/>
          </a:xfrm>
          <a:prstGeom prst="rect">
            <a:avLst/>
          </a:prstGeom>
          <a:noFill/>
          <a:ln>
            <a:noFill/>
          </a:ln>
        </p:spPr>
        <p:txBody>
          <a:bodyPr spcFirstLastPara="1" wrap="square" lIns="91425" tIns="45700" rIns="91425" bIns="45700" anchor="t" anchorCtr="0">
            <a:noAutofit/>
          </a:bodyPr>
          <a:lstStyle/>
          <a:p>
            <a:pPr marL="36576" indent="0" algn="just">
              <a:spcBef>
                <a:spcPts val="0"/>
              </a:spcBef>
              <a:buClr>
                <a:srgbClr val="000000"/>
              </a:buClr>
              <a:buSzPts val="2000"/>
              <a:buNone/>
            </a:pPr>
            <a:r>
              <a:rPr lang="pt-PT" sz="1800" b="1" u="sng" dirty="0">
                <a:ea typeface="Arial"/>
                <a:cs typeface="Arial"/>
              </a:rPr>
              <a:t>Artigo 13.º da Declaração Universal dos Direitos Humanos</a:t>
            </a:r>
          </a:p>
          <a:p>
            <a:pPr marL="0" lvl="0" indent="0" algn="just" rtl="0">
              <a:lnSpc>
                <a:spcPct val="100000"/>
              </a:lnSpc>
              <a:spcBef>
                <a:spcPts val="0"/>
              </a:spcBef>
              <a:spcAft>
                <a:spcPts val="0"/>
              </a:spcAft>
              <a:buClr>
                <a:schemeClr val="dk1"/>
              </a:buClr>
              <a:buSzPts val="1440"/>
              <a:buFont typeface="Arial"/>
              <a:buNone/>
            </a:pPr>
            <a:endParaRPr lang="pt-PT" sz="1800" dirty="0">
              <a:solidFill>
                <a:schemeClr val="tx1"/>
              </a:solidFill>
              <a:latin typeface="+mn-lt"/>
            </a:endParaRPr>
          </a:p>
          <a:p>
            <a:pPr marL="0" lvl="0" indent="0" algn="just" rtl="0">
              <a:lnSpc>
                <a:spcPct val="100000"/>
              </a:lnSpc>
              <a:spcBef>
                <a:spcPts val="0"/>
              </a:spcBef>
              <a:spcAft>
                <a:spcPts val="0"/>
              </a:spcAft>
              <a:buClr>
                <a:schemeClr val="dk1"/>
              </a:buClr>
              <a:buSzPts val="1440"/>
              <a:buFont typeface="Arial"/>
              <a:buNone/>
            </a:pPr>
            <a:endParaRPr lang="pt-PT" sz="1800" dirty="0"/>
          </a:p>
          <a:p>
            <a:pPr marL="0" lvl="0" indent="0" algn="just" rtl="0">
              <a:lnSpc>
                <a:spcPct val="100000"/>
              </a:lnSpc>
              <a:spcBef>
                <a:spcPts val="0"/>
              </a:spcBef>
              <a:spcAft>
                <a:spcPts val="0"/>
              </a:spcAft>
              <a:buClr>
                <a:schemeClr val="dk1"/>
              </a:buClr>
              <a:buSzPts val="1440"/>
              <a:buFont typeface="Arial"/>
              <a:buNone/>
            </a:pPr>
            <a:r>
              <a:rPr lang="pt-PT" sz="1800" dirty="0">
                <a:solidFill>
                  <a:schemeClr val="tx1"/>
                </a:solidFill>
                <a:latin typeface="+mn-lt"/>
              </a:rPr>
              <a:t>Toda a pessoa tem o direito de livremente circular e escolher a sua residência no interior de um Estado.</a:t>
            </a:r>
            <a:endParaRPr sz="1800" dirty="0">
              <a:solidFill>
                <a:schemeClr val="tx1"/>
              </a:solidFill>
              <a:latin typeface="+mn-lt"/>
            </a:endParaRPr>
          </a:p>
          <a:p>
            <a:pPr marL="0" lvl="0" indent="0" algn="just" rtl="0">
              <a:lnSpc>
                <a:spcPct val="100000"/>
              </a:lnSpc>
              <a:spcBef>
                <a:spcPts val="0"/>
              </a:spcBef>
              <a:spcAft>
                <a:spcPts val="0"/>
              </a:spcAft>
              <a:buClr>
                <a:schemeClr val="dk1"/>
              </a:buClr>
              <a:buSzPts val="1440"/>
              <a:buFont typeface="Arial"/>
              <a:buNone/>
            </a:pPr>
            <a:r>
              <a:rPr lang="pt-PT" sz="1800" dirty="0">
                <a:solidFill>
                  <a:schemeClr val="tx1"/>
                </a:solidFill>
                <a:latin typeface="+mn-lt"/>
              </a:rPr>
              <a:t>Toda a pessoa tem o direito de abandonar o país em que se encontra, incluindo o seu, e o direito de regressar ao seu país.</a:t>
            </a:r>
            <a:endParaRPr sz="1800" dirty="0">
              <a:solidFill>
                <a:schemeClr val="tx1"/>
              </a:solidFill>
              <a:latin typeface="+mn-lt"/>
            </a:endParaRPr>
          </a:p>
          <a:p>
            <a:pPr marL="0" lvl="0" indent="0" algn="just" rtl="0">
              <a:lnSpc>
                <a:spcPct val="100000"/>
              </a:lnSpc>
              <a:spcBef>
                <a:spcPts val="0"/>
              </a:spcBef>
              <a:spcAft>
                <a:spcPts val="0"/>
              </a:spcAft>
              <a:buClr>
                <a:schemeClr val="dk1"/>
              </a:buClr>
              <a:buSzPts val="1440"/>
              <a:buFont typeface="Arial"/>
              <a:buNone/>
            </a:pPr>
            <a:endParaRPr sz="1800" dirty="0">
              <a:latin typeface="+mn-lt"/>
            </a:endParaRPr>
          </a:p>
        </p:txBody>
      </p:sp>
    </p:spTree>
    <p:extLst>
      <p:ext uri="{BB962C8B-B14F-4D97-AF65-F5344CB8AC3E}">
        <p14:creationId xmlns:p14="http://schemas.microsoft.com/office/powerpoint/2010/main" val="53988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00"/>
        <p:cNvGrpSpPr/>
        <p:nvPr/>
      </p:nvGrpSpPr>
      <p:grpSpPr>
        <a:xfrm>
          <a:off x="0" y="0"/>
          <a:ext cx="0" cy="0"/>
          <a:chOff x="0" y="0"/>
          <a:chExt cx="0" cy="0"/>
        </a:xfrm>
      </p:grpSpPr>
      <p:sp>
        <p:nvSpPr>
          <p:cNvPr id="103" name="Google Shape;103;p2"/>
          <p:cNvSpPr txBox="1"/>
          <p:nvPr/>
        </p:nvSpPr>
        <p:spPr>
          <a:xfrm>
            <a:off x="2017302" y="756280"/>
            <a:ext cx="2171700" cy="1846629"/>
          </a:xfrm>
          <a:prstGeom prst="rect">
            <a:avLst/>
          </a:prstGeom>
          <a:noFill/>
          <a:ln w="38100">
            <a:solidFill>
              <a:schemeClr val="tx1"/>
            </a:solid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Font typeface="Arial"/>
              <a:buNone/>
            </a:pPr>
            <a:r>
              <a:rPr lang="pt-PT" sz="1800" dirty="0">
                <a:solidFill>
                  <a:schemeClr val="tx1"/>
                </a:solidFill>
                <a:latin typeface="+mn-lt"/>
              </a:rPr>
              <a:t>Na </a:t>
            </a:r>
            <a:r>
              <a:rPr lang="pt-PT" sz="1800" b="1" dirty="0">
                <a:solidFill>
                  <a:schemeClr val="tx1"/>
                </a:solidFill>
                <a:latin typeface="+mn-lt"/>
              </a:rPr>
              <a:t>China</a:t>
            </a:r>
            <a:r>
              <a:rPr lang="pt-PT" sz="1800" dirty="0">
                <a:solidFill>
                  <a:schemeClr val="tx1"/>
                </a:solidFill>
                <a:latin typeface="+mn-lt"/>
              </a:rPr>
              <a:t>, o governo impôs uma quarentena excessivamente ampla, com pouco respeito a direitos.</a:t>
            </a:r>
            <a:endParaRPr sz="1800" dirty="0">
              <a:solidFill>
                <a:schemeClr val="tx1"/>
              </a:solidFill>
              <a:latin typeface="+mn-lt"/>
            </a:endParaRPr>
          </a:p>
        </p:txBody>
      </p:sp>
      <p:sp>
        <p:nvSpPr>
          <p:cNvPr id="104" name="Google Shape;104;p2"/>
          <p:cNvSpPr txBox="1"/>
          <p:nvPr/>
        </p:nvSpPr>
        <p:spPr>
          <a:xfrm>
            <a:off x="4485707" y="756280"/>
            <a:ext cx="5527200" cy="2400627"/>
          </a:xfrm>
          <a:prstGeom prst="rect">
            <a:avLst/>
          </a:prstGeom>
          <a:noFill/>
          <a:ln w="38100">
            <a:solidFill>
              <a:schemeClr val="tx1"/>
            </a:solidFill>
          </a:ln>
        </p:spPr>
        <p:txBody>
          <a:bodyPr spcFirstLastPara="1" wrap="square" lIns="91425" tIns="91425" rIns="91425" bIns="91425" anchor="t" anchorCtr="0">
            <a:spAutoFit/>
          </a:bodyPr>
          <a:lstStyle/>
          <a:p>
            <a:pPr marL="0" lvl="0" indent="0" algn="just" rtl="0">
              <a:spcBef>
                <a:spcPts val="0"/>
              </a:spcBef>
              <a:spcAft>
                <a:spcPts val="0"/>
              </a:spcAft>
              <a:buNone/>
            </a:pPr>
            <a:r>
              <a:rPr lang="pt-PT" sz="1800" dirty="0">
                <a:solidFill>
                  <a:schemeClr val="tx1"/>
                </a:solidFill>
                <a:latin typeface="+mn-lt"/>
              </a:rPr>
              <a:t>Em meados de janeiro, as autoridades chinesas colocaram em quarentena cerca de 60 milhões de pessoas em dois dias, em um esforço para limitar a propagação vinda da cidade de Wuhan, na província de Hubei, lugar dos primeiros relatos sobre o vírus, apesar de </a:t>
            </a:r>
            <a:r>
              <a:rPr lang="pt-PT" sz="1800" b="1" dirty="0">
                <a:solidFill>
                  <a:schemeClr val="tx1"/>
                </a:solidFill>
                <a:latin typeface="+mn-lt"/>
              </a:rPr>
              <a:t>5 dos 11 milhões de habitantes de Wuhan já terem deixado a cidade</a:t>
            </a:r>
            <a:r>
              <a:rPr lang="pt-PT" sz="1800" dirty="0">
                <a:solidFill>
                  <a:schemeClr val="tx1"/>
                </a:solidFill>
                <a:latin typeface="+mn-lt"/>
              </a:rPr>
              <a:t> quando a quarentena foi imposta. </a:t>
            </a:r>
            <a:endParaRPr sz="1800" dirty="0">
              <a:solidFill>
                <a:schemeClr val="tx1"/>
              </a:solidFill>
              <a:latin typeface="+mn-lt"/>
            </a:endParaRPr>
          </a:p>
        </p:txBody>
      </p:sp>
      <p:sp>
        <p:nvSpPr>
          <p:cNvPr id="105" name="Google Shape;105;p2"/>
          <p:cNvSpPr txBox="1"/>
          <p:nvPr/>
        </p:nvSpPr>
        <p:spPr>
          <a:xfrm>
            <a:off x="870890" y="3138095"/>
            <a:ext cx="3279300" cy="2400627"/>
          </a:xfrm>
          <a:prstGeom prst="rect">
            <a:avLst/>
          </a:prstGeom>
          <a:noFill/>
          <a:ln w="38100">
            <a:solidFill>
              <a:schemeClr val="tx1"/>
            </a:solidFill>
          </a:ln>
        </p:spPr>
        <p:txBody>
          <a:bodyPr spcFirstLastPara="1" wrap="square" lIns="91425" tIns="91425" rIns="91425" bIns="91425" anchor="t" anchorCtr="0">
            <a:spAutoFit/>
          </a:bodyPr>
          <a:lstStyle/>
          <a:p>
            <a:pPr marL="0" lvl="0" indent="0" algn="just" rtl="0">
              <a:spcBef>
                <a:spcPts val="0"/>
              </a:spcBef>
              <a:spcAft>
                <a:spcPts val="0"/>
              </a:spcAft>
              <a:buNone/>
            </a:pPr>
            <a:r>
              <a:rPr lang="pt-PT" sz="1800" dirty="0">
                <a:solidFill>
                  <a:schemeClr val="tx1"/>
                </a:solidFill>
                <a:latin typeface="+mn-lt"/>
              </a:rPr>
              <a:t>Muitos </a:t>
            </a:r>
            <a:r>
              <a:rPr lang="pt-PT" sz="1800" b="1" dirty="0">
                <a:solidFill>
                  <a:schemeClr val="tx1"/>
                </a:solidFill>
                <a:latin typeface="+mn-lt"/>
              </a:rPr>
              <a:t>moradores das cidades em quarentena expressaram dificuldades</a:t>
            </a:r>
            <a:r>
              <a:rPr lang="pt-PT" sz="1800" dirty="0">
                <a:solidFill>
                  <a:schemeClr val="tx1"/>
                </a:solidFill>
                <a:latin typeface="+mn-lt"/>
              </a:rPr>
              <a:t> na obtenção de assistência médica e outras necessidades vitais, e </a:t>
            </a:r>
            <a:r>
              <a:rPr lang="pt-PT" sz="1800" b="1" dirty="0">
                <a:solidFill>
                  <a:schemeClr val="tx1"/>
                </a:solidFill>
                <a:latin typeface="+mn-lt"/>
              </a:rPr>
              <a:t>histórias assustadoras</a:t>
            </a:r>
            <a:r>
              <a:rPr lang="pt-PT" sz="1800" dirty="0">
                <a:solidFill>
                  <a:schemeClr val="tx1"/>
                </a:solidFill>
                <a:latin typeface="+mn-lt"/>
              </a:rPr>
              <a:t> de </a:t>
            </a:r>
            <a:r>
              <a:rPr lang="pt-PT" sz="1800" b="1" dirty="0">
                <a:solidFill>
                  <a:schemeClr val="tx1"/>
                </a:solidFill>
                <a:latin typeface="+mn-lt"/>
              </a:rPr>
              <a:t>mortes e doenças</a:t>
            </a:r>
            <a:r>
              <a:rPr lang="pt-PT" sz="1800" dirty="0">
                <a:solidFill>
                  <a:schemeClr val="tx1"/>
                </a:solidFill>
                <a:latin typeface="+mn-lt"/>
              </a:rPr>
              <a:t> surgiram. </a:t>
            </a:r>
            <a:endParaRPr sz="1800" dirty="0">
              <a:solidFill>
                <a:schemeClr val="tx1"/>
              </a:solidFill>
              <a:latin typeface="+mn-lt"/>
            </a:endParaRPr>
          </a:p>
        </p:txBody>
      </p:sp>
      <p:sp>
        <p:nvSpPr>
          <p:cNvPr id="106" name="Google Shape;106;p2"/>
          <p:cNvSpPr txBox="1"/>
          <p:nvPr/>
        </p:nvSpPr>
        <p:spPr>
          <a:xfrm>
            <a:off x="5138415" y="3426457"/>
            <a:ext cx="4295700" cy="2123628"/>
          </a:xfrm>
          <a:prstGeom prst="rect">
            <a:avLst/>
          </a:prstGeom>
          <a:noFill/>
          <a:ln w="38100">
            <a:solidFill>
              <a:schemeClr val="tx1"/>
            </a:solidFill>
          </a:ln>
        </p:spPr>
        <p:txBody>
          <a:bodyPr spcFirstLastPara="1" wrap="square" lIns="91425" tIns="91425" rIns="91425" bIns="91425" anchor="t" anchorCtr="0">
            <a:spAutoFit/>
          </a:bodyPr>
          <a:lstStyle/>
          <a:p>
            <a:pPr marL="0" lvl="0" indent="0" algn="just" rtl="0">
              <a:spcBef>
                <a:spcPts val="0"/>
              </a:spcBef>
              <a:spcAft>
                <a:spcPts val="0"/>
              </a:spcAft>
              <a:buNone/>
            </a:pPr>
            <a:r>
              <a:rPr lang="pt-PT" sz="1800" dirty="0">
                <a:solidFill>
                  <a:schemeClr val="tx1"/>
                </a:solidFill>
                <a:latin typeface="+mn-lt"/>
              </a:rPr>
              <a:t>Outros governos, como os da Coreia do Sul, Hong Kong, Taiwan e Singapura, responderam ao surto sem impor restrições amplas à liberdade pessoal, mas reduziram o número de viajantes vindos de outros países onde houve surtos significativos.</a:t>
            </a:r>
            <a:endParaRPr sz="1800" dirty="0">
              <a:solidFill>
                <a:schemeClr val="tx1"/>
              </a:solidFill>
              <a:latin typeface="+mn-lt"/>
            </a:endParaRPr>
          </a:p>
        </p:txBody>
      </p:sp>
      <p:sp>
        <p:nvSpPr>
          <p:cNvPr id="8" name="CaixaDeTexto 7"/>
          <p:cNvSpPr txBox="1"/>
          <p:nvPr/>
        </p:nvSpPr>
        <p:spPr>
          <a:xfrm>
            <a:off x="5895833" y="6005017"/>
            <a:ext cx="3493827" cy="307777"/>
          </a:xfrm>
          <a:prstGeom prst="rect">
            <a:avLst/>
          </a:prstGeom>
          <a:noFill/>
        </p:spPr>
        <p:txBody>
          <a:bodyPr wrap="square" rtlCol="0">
            <a:spAutoFit/>
          </a:bodyPr>
          <a:lstStyle/>
          <a:p>
            <a:r>
              <a:rPr lang="pt-PT" dirty="0">
                <a:solidFill>
                  <a:schemeClr val="tx1"/>
                </a:solidFill>
              </a:rPr>
              <a:t>Human Rights Watch, 23 de março 2020</a:t>
            </a:r>
          </a:p>
        </p:txBody>
      </p:sp>
    </p:spTree>
    <p:extLst>
      <p:ext uri="{BB962C8B-B14F-4D97-AF65-F5344CB8AC3E}">
        <p14:creationId xmlns:p14="http://schemas.microsoft.com/office/powerpoint/2010/main" val="3444559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pic>
        <p:nvPicPr>
          <p:cNvPr id="111" name="Google Shape;111;gbce806548b_0_8"/>
          <p:cNvPicPr preferRelativeResize="0"/>
          <p:nvPr/>
        </p:nvPicPr>
        <p:blipFill rotWithShape="1">
          <a:blip r:embed="rId3" cstate="print">
            <a:alphaModFix/>
          </a:blip>
          <a:srcRect t="8893" b="7361"/>
          <a:stretch/>
        </p:blipFill>
        <p:spPr>
          <a:xfrm>
            <a:off x="1700984" y="5"/>
            <a:ext cx="3336325" cy="5743051"/>
          </a:xfrm>
          <a:prstGeom prst="rect">
            <a:avLst/>
          </a:prstGeom>
          <a:noFill/>
          <a:ln>
            <a:noFill/>
          </a:ln>
        </p:spPr>
      </p:pic>
      <p:pic>
        <p:nvPicPr>
          <p:cNvPr id="112" name="Google Shape;112;gbce806548b_0_8"/>
          <p:cNvPicPr preferRelativeResize="0"/>
          <p:nvPr/>
        </p:nvPicPr>
        <p:blipFill rotWithShape="1">
          <a:blip r:embed="rId4" cstate="print">
            <a:alphaModFix/>
          </a:blip>
          <a:srcRect t="9541" b="32490"/>
          <a:stretch/>
        </p:blipFill>
        <p:spPr>
          <a:xfrm rot="216294">
            <a:off x="4206063" y="3049139"/>
            <a:ext cx="3088775" cy="3680276"/>
          </a:xfrm>
          <a:prstGeom prst="rect">
            <a:avLst/>
          </a:prstGeom>
          <a:noFill/>
          <a:ln>
            <a:noFill/>
          </a:ln>
        </p:spPr>
      </p:pic>
      <p:pic>
        <p:nvPicPr>
          <p:cNvPr id="113" name="Google Shape;113;gbce806548b_0_8"/>
          <p:cNvPicPr preferRelativeResize="0"/>
          <p:nvPr/>
        </p:nvPicPr>
        <p:blipFill rotWithShape="1">
          <a:blip r:embed="rId5" cstate="print">
            <a:alphaModFix/>
          </a:blip>
          <a:srcRect/>
          <a:stretch/>
        </p:blipFill>
        <p:spPr>
          <a:xfrm>
            <a:off x="6365097" y="84155"/>
            <a:ext cx="4194751" cy="3405775"/>
          </a:xfrm>
          <a:prstGeom prst="rect">
            <a:avLst/>
          </a:prstGeom>
          <a:noFill/>
          <a:ln>
            <a:noFill/>
          </a:ln>
        </p:spPr>
      </p:pic>
    </p:spTree>
    <p:extLst>
      <p:ext uri="{BB962C8B-B14F-4D97-AF65-F5344CB8AC3E}">
        <p14:creationId xmlns:p14="http://schemas.microsoft.com/office/powerpoint/2010/main" val="2908415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7"/>
        <p:cNvGrpSpPr/>
        <p:nvPr/>
      </p:nvGrpSpPr>
      <p:grpSpPr>
        <a:xfrm>
          <a:off x="0" y="0"/>
          <a:ext cx="0" cy="0"/>
          <a:chOff x="0" y="0"/>
          <a:chExt cx="0" cy="0"/>
        </a:xfrm>
      </p:grpSpPr>
      <p:pic>
        <p:nvPicPr>
          <p:cNvPr id="118" name="Google Shape;118;p3"/>
          <p:cNvPicPr preferRelativeResize="0"/>
          <p:nvPr/>
        </p:nvPicPr>
        <p:blipFill rotWithShape="1">
          <a:blip r:embed="rId3" cstate="print">
            <a:alphaModFix/>
          </a:blip>
          <a:srcRect t="3011" b="10537"/>
          <a:stretch/>
        </p:blipFill>
        <p:spPr>
          <a:xfrm rot="-335437">
            <a:off x="1878991" y="113528"/>
            <a:ext cx="2552039" cy="4535129"/>
          </a:xfrm>
          <a:prstGeom prst="rect">
            <a:avLst/>
          </a:prstGeom>
          <a:noFill/>
          <a:ln>
            <a:noFill/>
          </a:ln>
        </p:spPr>
      </p:pic>
      <p:pic>
        <p:nvPicPr>
          <p:cNvPr id="119" name="Google Shape;119;p3"/>
          <p:cNvPicPr preferRelativeResize="0"/>
          <p:nvPr/>
        </p:nvPicPr>
        <p:blipFill rotWithShape="1">
          <a:blip r:embed="rId4" cstate="print">
            <a:alphaModFix/>
          </a:blip>
          <a:srcRect t="3011" b="10752"/>
          <a:stretch/>
        </p:blipFill>
        <p:spPr>
          <a:xfrm>
            <a:off x="4486831" y="176236"/>
            <a:ext cx="3260988" cy="5780560"/>
          </a:xfrm>
          <a:prstGeom prst="rect">
            <a:avLst/>
          </a:prstGeom>
          <a:noFill/>
          <a:ln>
            <a:noFill/>
          </a:ln>
        </p:spPr>
      </p:pic>
      <p:pic>
        <p:nvPicPr>
          <p:cNvPr id="120" name="Google Shape;120;p3"/>
          <p:cNvPicPr preferRelativeResize="0"/>
          <p:nvPr/>
        </p:nvPicPr>
        <p:blipFill rotWithShape="1">
          <a:blip r:embed="rId5" cstate="print">
            <a:alphaModFix/>
          </a:blip>
          <a:srcRect t="3442" b="10752"/>
          <a:stretch/>
        </p:blipFill>
        <p:spPr>
          <a:xfrm rot="556908">
            <a:off x="7747368" y="1346247"/>
            <a:ext cx="2571669" cy="4535907"/>
          </a:xfrm>
          <a:prstGeom prst="rect">
            <a:avLst/>
          </a:prstGeom>
          <a:noFill/>
          <a:ln>
            <a:noFill/>
          </a:ln>
        </p:spPr>
      </p:pic>
      <p:pic>
        <p:nvPicPr>
          <p:cNvPr id="121" name="Google Shape;121;p3"/>
          <p:cNvPicPr preferRelativeResize="0"/>
          <p:nvPr/>
        </p:nvPicPr>
        <p:blipFill rotWithShape="1">
          <a:blip r:embed="rId6" cstate="print">
            <a:alphaModFix/>
          </a:blip>
          <a:srcRect t="52257" b="41075"/>
          <a:stretch/>
        </p:blipFill>
        <p:spPr>
          <a:xfrm>
            <a:off x="4486831" y="5934547"/>
            <a:ext cx="3336324" cy="457200"/>
          </a:xfrm>
          <a:prstGeom prst="rect">
            <a:avLst/>
          </a:prstGeom>
          <a:noFill/>
          <a:ln>
            <a:noFill/>
          </a:ln>
        </p:spPr>
      </p:pic>
      <p:sp>
        <p:nvSpPr>
          <p:cNvPr id="122" name="Google Shape;122;p3"/>
          <p:cNvSpPr/>
          <p:nvPr/>
        </p:nvSpPr>
        <p:spPr>
          <a:xfrm>
            <a:off x="7489536" y="5824843"/>
            <a:ext cx="281813" cy="26390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470137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26"/>
        <p:cNvGrpSpPr/>
        <p:nvPr/>
      </p:nvGrpSpPr>
      <p:grpSpPr>
        <a:xfrm>
          <a:off x="0" y="0"/>
          <a:ext cx="0" cy="0"/>
          <a:chOff x="0" y="0"/>
          <a:chExt cx="0" cy="0"/>
        </a:xfrm>
      </p:grpSpPr>
      <p:sp>
        <p:nvSpPr>
          <p:cNvPr id="127" name="Google Shape;127;g799ca8fd55_0_11"/>
          <p:cNvSpPr txBox="1">
            <a:spLocks noGrp="1"/>
          </p:cNvSpPr>
          <p:nvPr>
            <p:ph type="title"/>
          </p:nvPr>
        </p:nvSpPr>
        <p:spPr>
          <a:xfrm>
            <a:off x="609600" y="553750"/>
            <a:ext cx="9956800" cy="584775"/>
          </a:xfrm>
          <a:prstGeom prst="rect">
            <a:avLst/>
          </a:prstGeo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Comentário </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endParaRPr>
          </a:p>
        </p:txBody>
      </p:sp>
      <p:sp>
        <p:nvSpPr>
          <p:cNvPr id="128" name="Google Shape;128;g799ca8fd55_0_11"/>
          <p:cNvSpPr txBox="1">
            <a:spLocks noGrp="1"/>
          </p:cNvSpPr>
          <p:nvPr>
            <p:ph idx="1"/>
          </p:nvPr>
        </p:nvSpPr>
        <p:spPr>
          <a:xfrm>
            <a:off x="609600" y="1600201"/>
            <a:ext cx="10800000" cy="4525963"/>
          </a:xfrm>
          <a:prstGeom prst="rect">
            <a:avLst/>
          </a:prstGeom>
          <a:noFill/>
          <a:ln>
            <a:noFill/>
          </a:ln>
        </p:spPr>
        <p:txBody>
          <a:bodyPr spcFirstLastPara="1" wrap="square" lIns="91425" tIns="45700" rIns="91425" bIns="45700" anchor="t" anchorCtr="0">
            <a:noAutofit/>
          </a:bodyPr>
          <a:lstStyle/>
          <a:p>
            <a:pPr marL="156210" lvl="0" indent="0" algn="just" rtl="0">
              <a:lnSpc>
                <a:spcPct val="100000"/>
              </a:lnSpc>
              <a:spcBef>
                <a:spcPts val="0"/>
              </a:spcBef>
              <a:spcAft>
                <a:spcPts val="0"/>
              </a:spcAft>
              <a:buSzPts val="1140"/>
              <a:buNone/>
            </a:pPr>
            <a:r>
              <a:rPr lang="pt-PT" sz="1800" dirty="0">
                <a:solidFill>
                  <a:schemeClr val="tx1"/>
                </a:solidFill>
                <a:latin typeface="+mn-lt"/>
                <a:ea typeface="Arial"/>
                <a:cs typeface="Arial"/>
                <a:sym typeface="Arial"/>
              </a:rPr>
              <a:t>Em todos os países, a Covid-19 afetou e violou este Direito pois as pessoas têm o dever de cumprir o recolhimento domiciliário, isto é, diariamente, os cidadãos não podem circular em espaços e vias públicas, e devem permanecer em casa, exceto para deslocações autorizadas.</a:t>
            </a:r>
            <a:r>
              <a:rPr lang="pt-PT" sz="1800" dirty="0">
                <a:solidFill>
                  <a:schemeClr val="tx1"/>
                </a:solidFill>
                <a:latin typeface="+mn-lt"/>
              </a:rPr>
              <a:t> Algumas destas deslocações são: a aquisição de bens e serviços essenciais; acesso a serviços públicos; desempenho de atividades profissionais quando não haja lugar ao teletrabalho; motivos de saúde; passeios ao ar livre e o passeio de animais de companhia; entrega de bens essenciais a pessoas incapacitadas ou privadas de liberdade de circulação; entre outras. </a:t>
            </a:r>
          </a:p>
          <a:p>
            <a:pPr marL="137160" indent="0" algn="just">
              <a:buNone/>
            </a:pPr>
            <a:r>
              <a:rPr lang="pt-PT" sz="1800" dirty="0">
                <a:solidFill>
                  <a:schemeClr val="tx1"/>
                </a:solidFill>
              </a:rPr>
              <a:t>As pessoas estiveram também sujeitas à proibição de circulação entre concelhos aos fins de semana, entre as 20:00h de sexta-feira e as 05:00h de segunda-feira.</a:t>
            </a:r>
          </a:p>
          <a:p>
            <a:pPr marL="137160" indent="0" algn="just">
              <a:buNone/>
            </a:pPr>
            <a:r>
              <a:rPr lang="pt-PT" sz="1800" dirty="0">
                <a:solidFill>
                  <a:schemeClr val="tx1"/>
                </a:solidFill>
              </a:rPr>
              <a:t>Também as deslocações para fora do território continental estão proibidas, por parte de cidadãos portugueses, efetuadas por qualquer via (rodoviária, ferroviária, aérea, fluvial ou marítima).</a:t>
            </a:r>
          </a:p>
          <a:p>
            <a:pPr marL="137160" indent="0" algn="just">
              <a:buNone/>
            </a:pPr>
            <a:r>
              <a:rPr lang="pt-PT" sz="1800" dirty="0">
                <a:solidFill>
                  <a:schemeClr val="tx1"/>
                </a:solidFill>
              </a:rPr>
              <a:t>Estas medidas foram implementadas para evitar a propagação do vírus. </a:t>
            </a:r>
          </a:p>
          <a:p>
            <a:pPr marL="156210" lvl="0" indent="0" algn="just" rtl="0">
              <a:lnSpc>
                <a:spcPct val="100000"/>
              </a:lnSpc>
              <a:spcBef>
                <a:spcPts val="0"/>
              </a:spcBef>
              <a:spcAft>
                <a:spcPts val="0"/>
              </a:spcAft>
              <a:buSzPts val="1140"/>
              <a:buNone/>
            </a:pPr>
            <a:endParaRPr sz="1800" dirty="0">
              <a:solidFill>
                <a:schemeClr val="tx1"/>
              </a:solidFill>
              <a:latin typeface="+mn-lt"/>
            </a:endParaRPr>
          </a:p>
          <a:p>
            <a:pPr marL="156210" lvl="0" indent="0" algn="just" rtl="0">
              <a:lnSpc>
                <a:spcPct val="100000"/>
              </a:lnSpc>
              <a:spcBef>
                <a:spcPts val="0"/>
              </a:spcBef>
              <a:spcAft>
                <a:spcPts val="0"/>
              </a:spcAft>
              <a:buSzPts val="1140"/>
              <a:buNone/>
            </a:pPr>
            <a:endParaRPr sz="2700" dirty="0">
              <a:latin typeface="Arial"/>
              <a:ea typeface="Arial"/>
              <a:cs typeface="Arial"/>
              <a:sym typeface="Arial"/>
            </a:endParaRPr>
          </a:p>
        </p:txBody>
      </p:sp>
      <p:sp>
        <p:nvSpPr>
          <p:cNvPr id="4" name="Google Shape;133;gbf6d74f7d3_0_0">
            <a:extLst>
              <a:ext uri="{FF2B5EF4-FFF2-40B4-BE49-F238E27FC236}">
                <a16:creationId xmlns:a16="http://schemas.microsoft.com/office/drawing/2014/main" id="{AD52A403-FF0A-4EF4-83B5-DDB8B57D9FEE}"/>
              </a:ext>
            </a:extLst>
          </p:cNvPr>
          <p:cNvSpPr txBox="1">
            <a:spLocks/>
          </p:cNvSpPr>
          <p:nvPr/>
        </p:nvSpPr>
        <p:spPr>
          <a:xfrm>
            <a:off x="966297" y="3617844"/>
            <a:ext cx="8200103" cy="251064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20040" algn="l" rtl="0">
              <a:lnSpc>
                <a:spcPct val="100000"/>
              </a:lnSpc>
              <a:spcBef>
                <a:spcPts val="360"/>
              </a:spcBef>
              <a:spcAft>
                <a:spcPts val="0"/>
              </a:spcAft>
              <a:buClr>
                <a:schemeClr val="accent1"/>
              </a:buClr>
              <a:buSzPts val="1440"/>
              <a:buFont typeface="Noto Sans Symbols"/>
              <a:buChar char="⦿"/>
              <a:defRPr sz="3000" b="0" i="0" u="none" strike="noStrike" cap="none">
                <a:solidFill>
                  <a:schemeClr val="lt1"/>
                </a:solidFill>
                <a:latin typeface="Arial"/>
                <a:ea typeface="Arial"/>
                <a:cs typeface="Arial"/>
                <a:sym typeface="Arial"/>
              </a:defRPr>
            </a:lvl1pPr>
            <a:lvl2pPr marL="914400" marR="0" lvl="1" indent="-331469" algn="l" rtl="0">
              <a:lnSpc>
                <a:spcPct val="100000"/>
              </a:lnSpc>
              <a:spcBef>
                <a:spcPts val="360"/>
              </a:spcBef>
              <a:spcAft>
                <a:spcPts val="0"/>
              </a:spcAft>
              <a:buClr>
                <a:schemeClr val="accent1"/>
              </a:buClr>
              <a:buSzPts val="1620"/>
              <a:buFont typeface="Noto Sans Symbols"/>
              <a:buChar char="⚫"/>
              <a:defRPr sz="2600" b="0" i="0" u="none" strike="noStrike" cap="none">
                <a:solidFill>
                  <a:schemeClr val="lt1"/>
                </a:solidFill>
                <a:latin typeface="Arial"/>
                <a:ea typeface="Arial"/>
                <a:cs typeface="Arial"/>
                <a:sym typeface="Arial"/>
              </a:defRPr>
            </a:lvl2pPr>
            <a:lvl3pPr marL="1371600" marR="0" lvl="2" indent="-325755" algn="l" rtl="0">
              <a:lnSpc>
                <a:spcPct val="100000"/>
              </a:lnSpc>
              <a:spcBef>
                <a:spcPts val="360"/>
              </a:spcBef>
              <a:spcAft>
                <a:spcPts val="0"/>
              </a:spcAft>
              <a:buClr>
                <a:schemeClr val="accent2"/>
              </a:buClr>
              <a:buSzPts val="1530"/>
              <a:buFont typeface="Arial"/>
              <a:buChar char="○"/>
              <a:defRPr sz="2400" b="0" i="0" u="none" strike="noStrike" cap="none">
                <a:solidFill>
                  <a:schemeClr val="lt1"/>
                </a:solidFill>
                <a:latin typeface="Arial"/>
                <a:ea typeface="Arial"/>
                <a:cs typeface="Arial"/>
                <a:sym typeface="Arial"/>
              </a:defRPr>
            </a:lvl3pPr>
            <a:lvl4pPr marL="1828800" marR="0" lvl="3" indent="-331469" algn="l" rtl="0">
              <a:lnSpc>
                <a:spcPct val="100000"/>
              </a:lnSpc>
              <a:spcBef>
                <a:spcPts val="360"/>
              </a:spcBef>
              <a:spcAft>
                <a:spcPts val="0"/>
              </a:spcAft>
              <a:buClr>
                <a:schemeClr val="accent3"/>
              </a:buClr>
              <a:buSzPts val="1620"/>
              <a:buFont typeface="Noto Sans Symbols"/>
              <a:buChar char="⚫"/>
              <a:defRPr sz="2000" b="0" i="0" u="none" strike="noStrike" cap="none">
                <a:solidFill>
                  <a:schemeClr val="lt1"/>
                </a:solidFill>
                <a:latin typeface="Arial"/>
                <a:ea typeface="Arial"/>
                <a:cs typeface="Arial"/>
                <a:sym typeface="Arial"/>
              </a:defRPr>
            </a:lvl4pPr>
            <a:lvl5pPr marL="2286000" marR="0" lvl="4" indent="-342900" algn="l" rtl="0">
              <a:lnSpc>
                <a:spcPct val="100000"/>
              </a:lnSpc>
              <a:spcBef>
                <a:spcPts val="360"/>
              </a:spcBef>
              <a:spcAft>
                <a:spcPts val="0"/>
              </a:spcAft>
              <a:buClr>
                <a:schemeClr val="accent4"/>
              </a:buClr>
              <a:buSzPts val="18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100000"/>
              </a:lnSpc>
              <a:spcBef>
                <a:spcPts val="360"/>
              </a:spcBef>
              <a:spcAft>
                <a:spcPts val="0"/>
              </a:spcAft>
              <a:buClr>
                <a:schemeClr val="accent5"/>
              </a:buClr>
              <a:buSzPts val="1800"/>
              <a:buFont typeface="Arial"/>
              <a:buChar char="-"/>
              <a:defRPr sz="2000" b="0" i="0" u="none" strike="noStrike" cap="none">
                <a:solidFill>
                  <a:schemeClr val="lt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6"/>
              </a:buClr>
              <a:buSzPts val="1800"/>
              <a:buFont typeface="Arial"/>
              <a:buChar char="▪"/>
              <a:defRPr sz="1600" b="0" i="0" u="none" strike="noStrike" cap="none">
                <a:solidFill>
                  <a:schemeClr val="lt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6"/>
              </a:buClr>
              <a:buSzPts val="1800"/>
              <a:buFont typeface="Arial"/>
              <a:buChar char="•"/>
              <a:defRPr sz="1600" b="0" i="0" u="none" strike="noStrike" cap="none">
                <a:solidFill>
                  <a:schemeClr val="lt1"/>
                </a:solidFill>
                <a:latin typeface="Arial"/>
                <a:ea typeface="Arial"/>
                <a:cs typeface="Arial"/>
                <a:sym typeface="Arial"/>
              </a:defRPr>
            </a:lvl9pPr>
          </a:lstStyle>
          <a:p>
            <a:pPr marL="137160" indent="0" algn="just">
              <a:buFont typeface="Noto Sans Symbols"/>
              <a:buNone/>
            </a:pPr>
            <a:endParaRPr lang="pt-PT" sz="1800" dirty="0">
              <a:solidFill>
                <a:schemeClr val="tx1"/>
              </a:solidFill>
              <a:latin typeface="+mn-lt"/>
            </a:endParaRPr>
          </a:p>
        </p:txBody>
      </p:sp>
    </p:spTree>
    <p:extLst>
      <p:ext uri="{BB962C8B-B14F-4D97-AF65-F5344CB8AC3E}">
        <p14:creationId xmlns:p14="http://schemas.microsoft.com/office/powerpoint/2010/main" val="813449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89"/>
        <p:cNvGrpSpPr/>
        <p:nvPr/>
      </p:nvGrpSpPr>
      <p:grpSpPr>
        <a:xfrm>
          <a:off x="0" y="0"/>
          <a:ext cx="0" cy="0"/>
          <a:chOff x="0" y="0"/>
          <a:chExt cx="0" cy="0"/>
        </a:xfrm>
      </p:grpSpPr>
      <p:sp>
        <p:nvSpPr>
          <p:cNvPr id="90" name="Google Shape;90;p13"/>
          <p:cNvSpPr txBox="1">
            <a:spLocks noGrp="1"/>
          </p:cNvSpPr>
          <p:nvPr>
            <p:ph type="subTitle" idx="1"/>
          </p:nvPr>
        </p:nvSpPr>
        <p:spPr>
          <a:xfrm>
            <a:off x="0" y="0"/>
            <a:ext cx="12192000" cy="6858001"/>
          </a:xfrm>
          <a:prstGeom prst="rect">
            <a:avLst/>
          </a:prstGeom>
          <a:noFill/>
          <a:ln>
            <a:noFill/>
          </a:ln>
        </p:spPr>
        <p:txBody>
          <a:bodyPr spcFirstLastPara="1" vert="horz" wrap="square" lIns="45700" tIns="45700" rIns="45700" bIns="45700" anchor="ctr" anchorCtr="0">
            <a:noAutofit/>
          </a:bodyPr>
          <a:lstStyle/>
          <a:p>
            <a:pPr algn="ctr">
              <a:spcBef>
                <a:spcPct val="0"/>
              </a:spcBef>
              <a:buClr>
                <a:schemeClr val="dk1"/>
              </a:buClr>
              <a:buSzPts val="3600"/>
            </a:pPr>
            <a:r>
              <a:rPr lang="pt-PT"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LIBERDADE DE OPINIÃO E DE EXPRESSÃO</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endParaRPr>
          </a:p>
        </p:txBody>
      </p:sp>
    </p:spTree>
    <p:extLst>
      <p:ext uri="{BB962C8B-B14F-4D97-AF65-F5344CB8AC3E}">
        <p14:creationId xmlns:p14="http://schemas.microsoft.com/office/powerpoint/2010/main" val="3912230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aixaDeTexto 7"/>
          <p:cNvSpPr txBox="1"/>
          <p:nvPr/>
        </p:nvSpPr>
        <p:spPr>
          <a:xfrm>
            <a:off x="5090617" y="6075389"/>
            <a:ext cx="4053385" cy="523220"/>
          </a:xfrm>
          <a:prstGeom prst="rect">
            <a:avLst/>
          </a:prstGeom>
          <a:noFill/>
        </p:spPr>
        <p:txBody>
          <a:bodyPr wrap="square" lIns="91440" tIns="45720" rIns="91440" bIns="45720" rtlCol="0" anchor="t">
            <a:spAutoFit/>
          </a:bodyPr>
          <a:lstStyle/>
          <a:p>
            <a:r>
              <a:rPr lang="pt-PT" b="1" dirty="0">
                <a:solidFill>
                  <a:schemeClr val="tx1"/>
                </a:solidFill>
              </a:rPr>
              <a:t>https://youthcoop.pt/dh-exposicao/ (</a:t>
            </a:r>
            <a:r>
              <a:rPr lang="pt-PT" dirty="0">
                <a:solidFill>
                  <a:schemeClr val="tx1"/>
                </a:solidFill>
              </a:rPr>
              <a:t>adaptado)</a:t>
            </a:r>
          </a:p>
          <a:p>
            <a:endParaRPr lang="pt-PT" dirty="0">
              <a:solidFill>
                <a:srgbClr val="FF0000"/>
              </a:solidFill>
            </a:endParaRPr>
          </a:p>
        </p:txBody>
      </p:sp>
      <p:graphicFrame>
        <p:nvGraphicFramePr>
          <p:cNvPr id="2" name="Diagrama 2">
            <a:extLst>
              <a:ext uri="{FF2B5EF4-FFF2-40B4-BE49-F238E27FC236}">
                <a16:creationId xmlns:a16="http://schemas.microsoft.com/office/drawing/2014/main" id="{1246090A-AD28-40E3-8A96-D5241814C944}"/>
              </a:ext>
            </a:extLst>
          </p:cNvPr>
          <p:cNvGraphicFramePr/>
          <p:nvPr>
            <p:extLst>
              <p:ext uri="{D42A27DB-BD31-4B8C-83A1-F6EECF244321}">
                <p14:modId xmlns:p14="http://schemas.microsoft.com/office/powerpoint/2010/main" val="3507659771"/>
              </p:ext>
            </p:extLst>
          </p:nvPr>
        </p:nvGraphicFramePr>
        <p:xfrm>
          <a:off x="703546" y="914024"/>
          <a:ext cx="10800000" cy="99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CaixaDeTexto 12"/>
          <p:cNvSpPr txBox="1"/>
          <p:nvPr/>
        </p:nvSpPr>
        <p:spPr>
          <a:xfrm>
            <a:off x="698388" y="262858"/>
            <a:ext cx="4851074" cy="584775"/>
          </a:xfrm>
          <a:prstGeom prst="rect">
            <a:avLst/>
          </a:prstGeom>
          <a:noFill/>
        </p:spPr>
        <p:txBody>
          <a:bodyPr wrap="square" rtlCol="0">
            <a:spAutoFit/>
          </a:bodyPr>
          <a:lstStyle/>
          <a:p>
            <a:r>
              <a:rPr lang="pt-PT" sz="32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DIREITOS</a:t>
            </a: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 HUMANOS</a:t>
            </a:r>
          </a:p>
        </p:txBody>
      </p:sp>
      <p:graphicFrame>
        <p:nvGraphicFramePr>
          <p:cNvPr id="14" name="Diagrama 2">
            <a:extLst>
              <a:ext uri="{FF2B5EF4-FFF2-40B4-BE49-F238E27FC236}">
                <a16:creationId xmlns:a16="http://schemas.microsoft.com/office/drawing/2014/main" id="{1246090A-AD28-40E3-8A96-D5241814C944}"/>
              </a:ext>
            </a:extLst>
          </p:cNvPr>
          <p:cNvGraphicFramePr/>
          <p:nvPr>
            <p:extLst>
              <p:ext uri="{D42A27DB-BD31-4B8C-83A1-F6EECF244321}">
                <p14:modId xmlns:p14="http://schemas.microsoft.com/office/powerpoint/2010/main" val="3270401566"/>
              </p:ext>
            </p:extLst>
          </p:nvPr>
        </p:nvGraphicFramePr>
        <p:xfrm>
          <a:off x="703546" y="2098929"/>
          <a:ext cx="10800000" cy="990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5" name="Diagrama 2">
            <a:extLst>
              <a:ext uri="{FF2B5EF4-FFF2-40B4-BE49-F238E27FC236}">
                <a16:creationId xmlns:a16="http://schemas.microsoft.com/office/drawing/2014/main" id="{1246090A-AD28-40E3-8A96-D5241814C944}"/>
              </a:ext>
            </a:extLst>
          </p:cNvPr>
          <p:cNvGraphicFramePr/>
          <p:nvPr>
            <p:extLst>
              <p:ext uri="{D42A27DB-BD31-4B8C-83A1-F6EECF244321}">
                <p14:modId xmlns:p14="http://schemas.microsoft.com/office/powerpoint/2010/main" val="2162040628"/>
              </p:ext>
            </p:extLst>
          </p:nvPr>
        </p:nvGraphicFramePr>
        <p:xfrm>
          <a:off x="703546" y="3283834"/>
          <a:ext cx="10800000" cy="990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6" name="Diagrama 2">
            <a:extLst>
              <a:ext uri="{FF2B5EF4-FFF2-40B4-BE49-F238E27FC236}">
                <a16:creationId xmlns:a16="http://schemas.microsoft.com/office/drawing/2014/main" id="{1246090A-AD28-40E3-8A96-D5241814C944}"/>
              </a:ext>
            </a:extLst>
          </p:cNvPr>
          <p:cNvGraphicFramePr/>
          <p:nvPr>
            <p:extLst>
              <p:ext uri="{D42A27DB-BD31-4B8C-83A1-F6EECF244321}">
                <p14:modId xmlns:p14="http://schemas.microsoft.com/office/powerpoint/2010/main" val="1808211527"/>
              </p:ext>
            </p:extLst>
          </p:nvPr>
        </p:nvGraphicFramePr>
        <p:xfrm>
          <a:off x="703546" y="4468739"/>
          <a:ext cx="10800000" cy="9906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7" name="Diagrama 2">
            <a:extLst>
              <a:ext uri="{FF2B5EF4-FFF2-40B4-BE49-F238E27FC236}">
                <a16:creationId xmlns:a16="http://schemas.microsoft.com/office/drawing/2014/main" id="{1246090A-AD28-40E3-8A96-D5241814C944}"/>
              </a:ext>
            </a:extLst>
          </p:cNvPr>
          <p:cNvGraphicFramePr/>
          <p:nvPr>
            <p:extLst>
              <p:ext uri="{D42A27DB-BD31-4B8C-83A1-F6EECF244321}">
                <p14:modId xmlns:p14="http://schemas.microsoft.com/office/powerpoint/2010/main" val="2996596577"/>
              </p:ext>
            </p:extLst>
          </p:nvPr>
        </p:nvGraphicFramePr>
        <p:xfrm>
          <a:off x="703546" y="5653645"/>
          <a:ext cx="2836380" cy="99060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2122841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609600" y="553750"/>
            <a:ext cx="9956800" cy="584775"/>
          </a:xfrm>
          <a:prstGeom prst="rect">
            <a:avLst/>
          </a:prstGeo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O que é ?</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endParaRPr>
          </a:p>
        </p:txBody>
      </p:sp>
      <p:sp>
        <p:nvSpPr>
          <p:cNvPr id="97" name="Google Shape;97;p14"/>
          <p:cNvSpPr txBox="1">
            <a:spLocks noGrp="1"/>
          </p:cNvSpPr>
          <p:nvPr>
            <p:ph idx="1"/>
          </p:nvPr>
        </p:nvSpPr>
        <p:spPr>
          <a:xfrm>
            <a:off x="609600" y="1600201"/>
            <a:ext cx="10800000" cy="4525963"/>
          </a:xfrm>
          <a:prstGeom prst="rect">
            <a:avLst/>
          </a:prstGeom>
          <a:noFill/>
          <a:ln>
            <a:noFill/>
          </a:ln>
        </p:spPr>
        <p:txBody>
          <a:bodyPr spcFirstLastPara="1" wrap="square" lIns="91425" tIns="45700" rIns="91425" bIns="45700" anchor="t" anchorCtr="0">
            <a:normAutofit/>
          </a:bodyPr>
          <a:lstStyle/>
          <a:p>
            <a:pPr marL="36576" lvl="0" indent="0">
              <a:spcBef>
                <a:spcPts val="560"/>
              </a:spcBef>
              <a:buSzPts val="2240"/>
              <a:buNone/>
            </a:pPr>
            <a:r>
              <a:rPr lang="pt-PT" sz="1800" b="1" u="sng" dirty="0"/>
              <a:t>Artigo 19.º da Declaração Universal dos Direitos Humanos</a:t>
            </a:r>
            <a:endParaRPr sz="1800" u="sng" dirty="0"/>
          </a:p>
          <a:p>
            <a:pPr marL="36576" lvl="0" indent="0" algn="just" rtl="0">
              <a:lnSpc>
                <a:spcPct val="100000"/>
              </a:lnSpc>
              <a:spcBef>
                <a:spcPts val="560"/>
              </a:spcBef>
              <a:spcAft>
                <a:spcPts val="0"/>
              </a:spcAft>
              <a:buSzPts val="2240"/>
              <a:buNone/>
            </a:pPr>
            <a:endParaRPr sz="1800" dirty="0">
              <a:solidFill>
                <a:schemeClr val="bg1"/>
              </a:solidFill>
              <a:latin typeface="+mn-lt"/>
            </a:endParaRPr>
          </a:p>
          <a:p>
            <a:pPr marL="36576" indent="0" algn="just">
              <a:spcBef>
                <a:spcPts val="0"/>
              </a:spcBef>
              <a:buClr>
                <a:schemeClr val="dk1"/>
              </a:buClr>
              <a:buSzPts val="2560"/>
              <a:buNone/>
            </a:pPr>
            <a:r>
              <a:rPr lang="pt-PT" sz="1800" dirty="0"/>
              <a:t>Todo o indivíduo tem direito à liberdade de opinião e de expressão, o que implica o direito de não ser inquietado pelas suas opiniões e o de procurar, receber e difundir, sem consideração de fronteiras, informações e ideias por qualquer meio de expressão.</a:t>
            </a:r>
          </a:p>
          <a:p>
            <a:pPr marL="36576" lvl="0" indent="0" algn="l" rtl="0">
              <a:lnSpc>
                <a:spcPct val="100000"/>
              </a:lnSpc>
              <a:spcBef>
                <a:spcPts val="0"/>
              </a:spcBef>
              <a:spcAft>
                <a:spcPts val="0"/>
              </a:spcAft>
              <a:buClr>
                <a:schemeClr val="dk1"/>
              </a:buClr>
              <a:buSzPts val="2560"/>
              <a:buFont typeface="Arial"/>
              <a:buNone/>
            </a:pPr>
            <a:endParaRPr sz="1800" dirty="0">
              <a:solidFill>
                <a:srgbClr val="FF0000"/>
              </a:solidFill>
              <a:latin typeface="+mn-lt"/>
            </a:endParaRPr>
          </a:p>
        </p:txBody>
      </p:sp>
    </p:spTree>
    <p:extLst>
      <p:ext uri="{BB962C8B-B14F-4D97-AF65-F5344CB8AC3E}">
        <p14:creationId xmlns:p14="http://schemas.microsoft.com/office/powerpoint/2010/main" val="1043896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cstate="print">
            <a:alphaModFix/>
          </a:blip>
          <a:srcRect l="11784" b="2869"/>
          <a:stretch/>
        </p:blipFill>
        <p:spPr>
          <a:xfrm>
            <a:off x="6062324" y="205382"/>
            <a:ext cx="3864077" cy="3244645"/>
          </a:xfrm>
          <a:prstGeom prst="rect">
            <a:avLst/>
          </a:prstGeom>
          <a:noFill/>
          <a:ln>
            <a:noFill/>
          </a:ln>
        </p:spPr>
      </p:pic>
      <p:pic>
        <p:nvPicPr>
          <p:cNvPr id="5" name="Imagem 4">
            <a:extLst>
              <a:ext uri="{FF2B5EF4-FFF2-40B4-BE49-F238E27FC236}">
                <a16:creationId xmlns:a16="http://schemas.microsoft.com/office/drawing/2014/main" id="{E946124C-BD8C-4A37-A02F-39E233315514}"/>
              </a:ext>
            </a:extLst>
          </p:cNvPr>
          <p:cNvPicPr>
            <a:picLocks noChangeAspect="1"/>
          </p:cNvPicPr>
          <p:nvPr/>
        </p:nvPicPr>
        <p:blipFill>
          <a:blip r:embed="rId4" cstate="print"/>
          <a:stretch>
            <a:fillRect/>
          </a:stretch>
        </p:blipFill>
        <p:spPr>
          <a:xfrm>
            <a:off x="1210763" y="47103"/>
            <a:ext cx="4420525" cy="3561201"/>
          </a:xfrm>
          <a:prstGeom prst="rect">
            <a:avLst/>
          </a:prstGeom>
        </p:spPr>
      </p:pic>
      <p:pic>
        <p:nvPicPr>
          <p:cNvPr id="6" name="Google Shape;130;gc13f21e37a_0_9"/>
          <p:cNvPicPr preferRelativeResize="0"/>
          <p:nvPr/>
        </p:nvPicPr>
        <p:blipFill>
          <a:blip r:embed="rId5" cstate="print">
            <a:alphaModFix/>
          </a:blip>
          <a:stretch>
            <a:fillRect/>
          </a:stretch>
        </p:blipFill>
        <p:spPr>
          <a:xfrm>
            <a:off x="5631288" y="3391027"/>
            <a:ext cx="4818349" cy="3223150"/>
          </a:xfrm>
          <a:prstGeom prst="rect">
            <a:avLst/>
          </a:prstGeom>
          <a:noFill/>
          <a:ln>
            <a:noFill/>
          </a:ln>
        </p:spPr>
      </p:pic>
      <p:pic>
        <p:nvPicPr>
          <p:cNvPr id="8" name="Google Shape;103;p15"/>
          <p:cNvPicPr preferRelativeResize="0"/>
          <p:nvPr/>
        </p:nvPicPr>
        <p:blipFill rotWithShape="1">
          <a:blip r:embed="rId6" cstate="print">
            <a:alphaModFix/>
          </a:blip>
          <a:srcRect/>
          <a:stretch/>
        </p:blipFill>
        <p:spPr>
          <a:xfrm>
            <a:off x="1210763" y="3821267"/>
            <a:ext cx="4663440" cy="2411361"/>
          </a:xfrm>
          <a:prstGeom prst="rect">
            <a:avLst/>
          </a:prstGeom>
          <a:noFill/>
          <a:ln>
            <a:noFill/>
          </a:ln>
        </p:spPr>
      </p:pic>
    </p:spTree>
    <p:extLst>
      <p:ext uri="{BB962C8B-B14F-4D97-AF65-F5344CB8AC3E}">
        <p14:creationId xmlns:p14="http://schemas.microsoft.com/office/powerpoint/2010/main" val="3599049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l="-1" t="2694" r="-362" b="14322"/>
          <a:stretch/>
        </p:blipFill>
        <p:spPr>
          <a:xfrm rot="254462">
            <a:off x="1581053" y="110250"/>
            <a:ext cx="3193483" cy="5721240"/>
          </a:xfrm>
          <a:prstGeom prst="rect">
            <a:avLst/>
          </a:prstGeom>
        </p:spPr>
      </p:pic>
      <p:pic>
        <p:nvPicPr>
          <p:cNvPr id="7" name="Imagem 6"/>
          <p:cNvPicPr>
            <a:picLocks noChangeAspect="1"/>
          </p:cNvPicPr>
          <p:nvPr/>
        </p:nvPicPr>
        <p:blipFill rotWithShape="1">
          <a:blip r:embed="rId3" cstate="print">
            <a:extLst>
              <a:ext uri="{28A0092B-C50C-407E-A947-70E740481C1C}">
                <a14:useLocalDpi xmlns:a14="http://schemas.microsoft.com/office/drawing/2010/main" val="0"/>
              </a:ext>
            </a:extLst>
          </a:blip>
          <a:srcRect l="1" t="4162" r="546" b="9555"/>
          <a:stretch/>
        </p:blipFill>
        <p:spPr>
          <a:xfrm rot="20801691">
            <a:off x="7432619" y="214398"/>
            <a:ext cx="3029740" cy="5701859"/>
          </a:xfrm>
          <a:prstGeom prst="rect">
            <a:avLst/>
          </a:prstGeom>
        </p:spPr>
      </p:pic>
      <p:pic>
        <p:nvPicPr>
          <p:cNvPr id="9" name="Imagem 8">
            <a:extLst>
              <a:ext uri="{FF2B5EF4-FFF2-40B4-BE49-F238E27FC236}">
                <a16:creationId xmlns:a16="http://schemas.microsoft.com/office/drawing/2014/main" id="{D51EBE47-0710-490D-A727-6069C5CA8F96}"/>
              </a:ext>
            </a:extLst>
          </p:cNvPr>
          <p:cNvPicPr>
            <a:picLocks noChangeAspect="1"/>
          </p:cNvPicPr>
          <p:nvPr/>
        </p:nvPicPr>
        <p:blipFill>
          <a:blip r:embed="rId4" cstate="print"/>
          <a:stretch>
            <a:fillRect/>
          </a:stretch>
        </p:blipFill>
        <p:spPr>
          <a:xfrm rot="20873270">
            <a:off x="4104312" y="1987623"/>
            <a:ext cx="3736277" cy="4829437"/>
          </a:xfrm>
          <a:prstGeom prst="rect">
            <a:avLst/>
          </a:prstGeom>
        </p:spPr>
      </p:pic>
    </p:spTree>
    <p:extLst>
      <p:ext uri="{BB962C8B-B14F-4D97-AF65-F5344CB8AC3E}">
        <p14:creationId xmlns:p14="http://schemas.microsoft.com/office/powerpoint/2010/main" val="748688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04565E22-F31F-48C7-ADB6-49E66688A25F}"/>
              </a:ext>
            </a:extLst>
          </p:cNvPr>
          <p:cNvPicPr>
            <a:picLocks noChangeAspect="1"/>
          </p:cNvPicPr>
          <p:nvPr/>
        </p:nvPicPr>
        <p:blipFill>
          <a:blip r:embed="rId2" cstate="print"/>
          <a:stretch>
            <a:fillRect/>
          </a:stretch>
        </p:blipFill>
        <p:spPr>
          <a:xfrm rot="21255750">
            <a:off x="7075070" y="155509"/>
            <a:ext cx="3404255" cy="5852027"/>
          </a:xfrm>
          <a:prstGeom prst="rect">
            <a:avLst/>
          </a:prstGeom>
        </p:spPr>
      </p:pic>
      <p:pic>
        <p:nvPicPr>
          <p:cNvPr id="11" name="Imagem 10"/>
          <p:cNvPicPr>
            <a:picLocks noChangeAspect="1"/>
          </p:cNvPicPr>
          <p:nvPr/>
        </p:nvPicPr>
        <p:blipFill rotWithShape="1">
          <a:blip r:embed="rId3" cstate="print">
            <a:extLst>
              <a:ext uri="{28A0092B-C50C-407E-A947-70E740481C1C}">
                <a14:useLocalDpi xmlns:a14="http://schemas.microsoft.com/office/drawing/2010/main" val="0"/>
              </a:ext>
            </a:extLst>
          </a:blip>
          <a:srcRect l="-431" t="14129" r="-35" b="1479"/>
          <a:stretch/>
        </p:blipFill>
        <p:spPr>
          <a:xfrm rot="872626">
            <a:off x="1827151" y="264950"/>
            <a:ext cx="2748420" cy="5002185"/>
          </a:xfrm>
          <a:prstGeom prst="rect">
            <a:avLst/>
          </a:prstGeom>
        </p:spPr>
      </p:pic>
      <p:pic>
        <p:nvPicPr>
          <p:cNvPr id="13" name="Google Shape;132;gc13f21e37a_0_9"/>
          <p:cNvPicPr preferRelativeResize="0"/>
          <p:nvPr/>
        </p:nvPicPr>
        <p:blipFill>
          <a:blip r:embed="rId4" cstate="print">
            <a:alphaModFix/>
          </a:blip>
          <a:srcRect l="3452"/>
          <a:stretch>
            <a:fillRect/>
          </a:stretch>
        </p:blipFill>
        <p:spPr>
          <a:xfrm>
            <a:off x="2813056" y="4507848"/>
            <a:ext cx="4955459" cy="2090844"/>
          </a:xfrm>
          <a:prstGeom prst="rect">
            <a:avLst/>
          </a:prstGeom>
          <a:noFill/>
          <a:ln>
            <a:noFill/>
          </a:ln>
        </p:spPr>
      </p:pic>
    </p:spTree>
    <p:extLst>
      <p:ext uri="{BB962C8B-B14F-4D97-AF65-F5344CB8AC3E}">
        <p14:creationId xmlns:p14="http://schemas.microsoft.com/office/powerpoint/2010/main" val="748688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8"/>
        <p:cNvGrpSpPr/>
        <p:nvPr/>
      </p:nvGrpSpPr>
      <p:grpSpPr>
        <a:xfrm>
          <a:off x="0" y="0"/>
          <a:ext cx="0" cy="0"/>
          <a:chOff x="0" y="0"/>
          <a:chExt cx="0" cy="0"/>
        </a:xfrm>
      </p:grpSpPr>
      <p:sp>
        <p:nvSpPr>
          <p:cNvPr id="119" name="Google Shape;119;p17"/>
          <p:cNvSpPr txBox="1"/>
          <p:nvPr/>
        </p:nvSpPr>
        <p:spPr>
          <a:xfrm>
            <a:off x="724823" y="2660283"/>
            <a:ext cx="4597807" cy="1569630"/>
          </a:xfrm>
          <a:prstGeom prst="rect">
            <a:avLst/>
          </a:prstGeom>
          <a:noFill/>
          <a:ln w="38100" cap="flat" cmpd="sng">
            <a:solidFill>
              <a:schemeClr val="tx1"/>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pt-PT" sz="1800" b="0" i="0" u="none" strike="noStrike" cap="none" dirty="0">
                <a:solidFill>
                  <a:schemeClr val="tx1"/>
                </a:solidFill>
                <a:latin typeface="+mn-lt"/>
                <a:ea typeface="Arial"/>
                <a:cs typeface="Arial"/>
                <a:sym typeface="Arial"/>
              </a:rPr>
              <a:t>O mundo entrou na pior crise de liberdade de expressão em décadas, com o terreno perfeitamente preparado para uma maior erosão de direitos e liberdades sob o pretexto de gestão de crise de saúde</a:t>
            </a:r>
            <a:r>
              <a:rPr lang="pt-PT" sz="1800" b="0" i="0" u="none" strike="noStrike" cap="none" dirty="0">
                <a:solidFill>
                  <a:srgbClr val="FFFFFF"/>
                </a:solidFill>
                <a:latin typeface="+mn-lt"/>
                <a:ea typeface="Arial"/>
                <a:cs typeface="Arial"/>
                <a:sym typeface="Arial"/>
              </a:rPr>
              <a:t>.</a:t>
            </a:r>
            <a:endParaRPr sz="1800" b="0" i="0" u="none" strike="noStrike" cap="none" dirty="0">
              <a:solidFill>
                <a:srgbClr val="FFFFFF"/>
              </a:solidFill>
              <a:latin typeface="+mn-lt"/>
              <a:ea typeface="Arial"/>
              <a:cs typeface="Arial"/>
              <a:sym typeface="Arial"/>
            </a:endParaRPr>
          </a:p>
        </p:txBody>
      </p:sp>
      <p:sp>
        <p:nvSpPr>
          <p:cNvPr id="120" name="Google Shape;120;p17"/>
          <p:cNvSpPr txBox="1"/>
          <p:nvPr/>
        </p:nvSpPr>
        <p:spPr>
          <a:xfrm>
            <a:off x="5586455" y="3214366"/>
            <a:ext cx="4486500" cy="1569630"/>
          </a:xfrm>
          <a:prstGeom prst="rect">
            <a:avLst/>
          </a:prstGeom>
          <a:noFill/>
          <a:ln w="38100" cap="flat" cmpd="sng">
            <a:solidFill>
              <a:schemeClr val="tx1"/>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pt-PT" sz="1800" b="0" i="0" u="none" strike="noStrike" cap="none" dirty="0">
                <a:solidFill>
                  <a:schemeClr val="tx1"/>
                </a:solidFill>
                <a:latin typeface="+mn-lt"/>
                <a:ea typeface="Arial"/>
                <a:cs typeface="Arial"/>
                <a:sym typeface="Arial"/>
              </a:rPr>
              <a:t>Muitos governos usaram a crise da saúde pública como pretexto para continuar a restringir a liberdade de expressão da população - online, nos meios de comunicação social e nas ruas.</a:t>
            </a:r>
            <a:endParaRPr sz="1800" b="0" i="0" u="none" strike="noStrike" cap="none" dirty="0">
              <a:solidFill>
                <a:schemeClr val="tx1"/>
              </a:solidFill>
              <a:latin typeface="+mn-lt"/>
              <a:ea typeface="Arial"/>
              <a:cs typeface="Arial"/>
              <a:sym typeface="Arial"/>
            </a:endParaRPr>
          </a:p>
        </p:txBody>
      </p:sp>
      <p:sp>
        <p:nvSpPr>
          <p:cNvPr id="121" name="Google Shape;121;p17"/>
          <p:cNvSpPr txBox="1"/>
          <p:nvPr/>
        </p:nvSpPr>
        <p:spPr>
          <a:xfrm>
            <a:off x="331076" y="5570656"/>
            <a:ext cx="11445765" cy="61552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1400"/>
              <a:buFont typeface="Arial"/>
              <a:buNone/>
            </a:pPr>
            <a:r>
              <a:rPr lang="pt-PT" b="0" i="0" u="none" strike="noStrike" cap="none" dirty="0">
                <a:solidFill>
                  <a:schemeClr val="tx1"/>
                </a:solidFill>
                <a:latin typeface="Arial"/>
                <a:ea typeface="Arial"/>
                <a:cs typeface="Arial"/>
                <a:sym typeface="Arial"/>
              </a:rPr>
              <a:t>In Relatório Global de Expressão 2019/202, </a:t>
            </a:r>
            <a:r>
              <a:rPr lang="pt-PT" b="0" i="0" strike="noStrike" cap="none" dirty="0">
                <a:solidFill>
                  <a:schemeClr val="tx1"/>
                </a:solidFill>
                <a:latin typeface="Arial"/>
                <a:ea typeface="Arial"/>
                <a:cs typeface="Arial"/>
                <a:sym typeface="Arial"/>
              </a:rPr>
              <a:t>https://artigo19.org/wp-content/blogs.dir/24/files/2020/10/GxR_Final_DigitalVersion_19Oct2020.pdf</a:t>
            </a:r>
            <a:r>
              <a:rPr lang="pt-PT" b="0" i="0" u="none" strike="noStrike" cap="none" dirty="0">
                <a:solidFill>
                  <a:schemeClr val="tx1"/>
                </a:solidFill>
                <a:latin typeface="Arial"/>
                <a:ea typeface="Arial"/>
                <a:cs typeface="Arial"/>
                <a:sym typeface="Arial"/>
              </a:rPr>
              <a:t> (adaptado)</a:t>
            </a:r>
            <a:endParaRPr b="0" i="0" u="none" strike="noStrike" cap="none" dirty="0">
              <a:solidFill>
                <a:schemeClr val="tx1"/>
              </a:solidFill>
              <a:latin typeface="Arial"/>
              <a:ea typeface="Arial"/>
              <a:cs typeface="Arial"/>
              <a:sym typeface="Arial"/>
            </a:endParaRPr>
          </a:p>
        </p:txBody>
      </p:sp>
      <p:sp>
        <p:nvSpPr>
          <p:cNvPr id="122" name="Google Shape;122;p17"/>
          <p:cNvSpPr txBox="1"/>
          <p:nvPr/>
        </p:nvSpPr>
        <p:spPr>
          <a:xfrm>
            <a:off x="2953171" y="613389"/>
            <a:ext cx="4826055" cy="1569630"/>
          </a:xfrm>
          <a:prstGeom prst="rect">
            <a:avLst/>
          </a:prstGeom>
          <a:noFill/>
          <a:ln w="38100">
            <a:solidFill>
              <a:schemeClr val="tx1"/>
            </a:solidFill>
          </a:ln>
        </p:spPr>
        <p:txBody>
          <a:bodyPr spcFirstLastPara="1" wrap="square" lIns="91425" tIns="91425" rIns="91425" bIns="91425" anchor="t" anchorCtr="0">
            <a:spAutoFit/>
          </a:bodyPr>
          <a:lstStyle/>
          <a:p>
            <a:pPr algn="just">
              <a:buSzPts val="2000"/>
            </a:pPr>
            <a:r>
              <a:rPr lang="pt-PT" sz="1800" dirty="0">
                <a:solidFill>
                  <a:schemeClr val="tx1"/>
                </a:solidFill>
                <a:latin typeface="+mn-lt"/>
              </a:rPr>
              <a:t>A liberdade de expressão atingiu seu menor patamar no mundo todo em 20 anos com cerca de 3,9 bilhões de pessoas, 51% da população mundial, vivendo em países onde a garantia deste direito está em crise</a:t>
            </a:r>
            <a:endParaRPr sz="1800" b="0" i="0" u="none" strike="noStrike" cap="none" dirty="0">
              <a:solidFill>
                <a:schemeClr val="tx1"/>
              </a:solidFill>
              <a:latin typeface="+mn-lt"/>
              <a:ea typeface="Arial"/>
              <a:cs typeface="Arial"/>
              <a:sym typeface="Arial"/>
            </a:endParaRPr>
          </a:p>
        </p:txBody>
      </p:sp>
    </p:spTree>
    <p:extLst>
      <p:ext uri="{BB962C8B-B14F-4D97-AF65-F5344CB8AC3E}">
        <p14:creationId xmlns:p14="http://schemas.microsoft.com/office/powerpoint/2010/main" val="1982092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609600" y="553750"/>
            <a:ext cx="9956800" cy="584775"/>
          </a:xfrm>
          <a:prstGeom prst="rect">
            <a:avLst/>
          </a:prstGeo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Comentário </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endParaRPr>
          </a:p>
        </p:txBody>
      </p:sp>
      <p:sp>
        <p:nvSpPr>
          <p:cNvPr id="128" name="Google Shape;128;p18"/>
          <p:cNvSpPr txBox="1">
            <a:spLocks noGrp="1"/>
          </p:cNvSpPr>
          <p:nvPr>
            <p:ph idx="1"/>
          </p:nvPr>
        </p:nvSpPr>
        <p:spPr>
          <a:xfrm>
            <a:off x="609600" y="1600201"/>
            <a:ext cx="10800000" cy="4525963"/>
          </a:xfrm>
          <a:prstGeom prst="rect">
            <a:avLst/>
          </a:prstGeom>
          <a:noFill/>
          <a:ln>
            <a:noFill/>
          </a:ln>
        </p:spPr>
        <p:txBody>
          <a:bodyPr spcFirstLastPara="1" vert="horz" wrap="square" lIns="91425" tIns="45700" rIns="91425" bIns="45700" anchor="t" anchorCtr="0">
            <a:noAutofit/>
          </a:bodyPr>
          <a:lstStyle/>
          <a:p>
            <a:pPr marL="156210" indent="0" algn="just">
              <a:spcBef>
                <a:spcPts val="0"/>
              </a:spcBef>
              <a:buSzPts val="1140"/>
              <a:buNone/>
            </a:pPr>
            <a:r>
              <a:rPr lang="pt-PT" sz="1800" dirty="0">
                <a:ea typeface="Arial"/>
                <a:cs typeface="Arial"/>
              </a:rPr>
              <a:t>Os governos dos diferentes países devem proteger o  direito à liberdade de expressão, incluindo o direito de receber e divulgar informações. Como afirmou a alta comissária de Direitos Humanos da ONU,  Michelle Bachelet,  a pandemia não pode ser usada para restringir o fluxo de informação e debate. Segundo a  referida comissária,  a diversidade de pontos de vista deve contribuir para um maior entendimento dos desafios a serem enfrentados  nesta situação de  crise da saúde pública.</a:t>
            </a:r>
          </a:p>
          <a:p>
            <a:pPr marL="156210" indent="0" algn="just">
              <a:spcBef>
                <a:spcPts val="0"/>
              </a:spcBef>
              <a:buSzPts val="1140"/>
              <a:buNone/>
            </a:pPr>
            <a:r>
              <a:rPr lang="pt-PT" sz="1800" dirty="0">
                <a:ea typeface="Arial"/>
                <a:cs typeface="Arial"/>
              </a:rPr>
              <a:t> A proteção dos direitos humanos passa pela divulgação de informações precisas e atuais sobre o vírus, formas de atuação e acesso a serviços disponibilizados, entre outras, devendo ser combatida a informação falsa ou intencionalmente deturpada.</a:t>
            </a:r>
          </a:p>
          <a:p>
            <a:pPr marL="156210" indent="0" algn="just">
              <a:spcBef>
                <a:spcPts val="0"/>
              </a:spcBef>
              <a:buSzPts val="1140"/>
              <a:buNone/>
            </a:pPr>
            <a:endParaRPr lang="pt-PT" sz="1800" dirty="0">
              <a:ea typeface="Arial"/>
              <a:cs typeface="Arial"/>
            </a:endParaRPr>
          </a:p>
          <a:p>
            <a:pPr marL="156210" indent="0" algn="just">
              <a:spcBef>
                <a:spcPts val="0"/>
              </a:spcBef>
              <a:buSzPts val="1140"/>
              <a:buNone/>
            </a:pPr>
            <a:endParaRPr lang="pt-PT" sz="1800" dirty="0">
              <a:ea typeface="Arial"/>
              <a:cs typeface="Arial"/>
            </a:endParaRPr>
          </a:p>
        </p:txBody>
      </p:sp>
    </p:spTree>
    <p:extLst>
      <p:ext uri="{BB962C8B-B14F-4D97-AF65-F5344CB8AC3E}">
        <p14:creationId xmlns:p14="http://schemas.microsoft.com/office/powerpoint/2010/main" val="1506628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93"/>
        <p:cNvGrpSpPr/>
        <p:nvPr/>
      </p:nvGrpSpPr>
      <p:grpSpPr>
        <a:xfrm>
          <a:off x="0" y="0"/>
          <a:ext cx="0" cy="0"/>
          <a:chOff x="0" y="0"/>
          <a:chExt cx="0" cy="0"/>
        </a:xfrm>
      </p:grpSpPr>
      <p:sp>
        <p:nvSpPr>
          <p:cNvPr id="95" name="Google Shape;95;p13"/>
          <p:cNvSpPr txBox="1">
            <a:spLocks noGrp="1"/>
          </p:cNvSpPr>
          <p:nvPr>
            <p:ph idx="1"/>
          </p:nvPr>
        </p:nvSpPr>
        <p:spPr>
          <a:xfrm>
            <a:off x="0" y="0"/>
            <a:ext cx="12192000" cy="6858000"/>
          </a:xfrm>
          <a:prstGeom prst="rect">
            <a:avLst/>
          </a:prstGeom>
          <a:noFill/>
          <a:ln>
            <a:noFill/>
          </a:ln>
        </p:spPr>
        <p:txBody>
          <a:bodyPr spcFirstLastPara="1" vert="horz" wrap="square" lIns="45700" tIns="45700" rIns="45700" bIns="45700" anchor="ctr" anchorCtr="0">
            <a:noAutofit/>
          </a:bodyPr>
          <a:lstStyle/>
          <a:p>
            <a:pPr marL="0" indent="0" algn="ctr">
              <a:spcBef>
                <a:spcPct val="0"/>
              </a:spcBef>
              <a:buClr>
                <a:schemeClr val="dk1"/>
              </a:buClr>
              <a:buSzPts val="3600"/>
              <a:buNone/>
            </a:pPr>
            <a:r>
              <a:rPr lang="pt-PT"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sym typeface="Arial"/>
              </a:rPr>
              <a:t>DIREITO AO TRABALHO </a:t>
            </a:r>
          </a:p>
        </p:txBody>
      </p:sp>
    </p:spTree>
    <p:extLst>
      <p:ext uri="{BB962C8B-B14F-4D97-AF65-F5344CB8AC3E}">
        <p14:creationId xmlns:p14="http://schemas.microsoft.com/office/powerpoint/2010/main" val="1443238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609600" y="553750"/>
            <a:ext cx="9956800" cy="584775"/>
          </a:xfrm>
          <a:prstGeom prst="rect">
            <a:avLst/>
          </a:prstGeo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O que é?</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endParaRPr>
          </a:p>
        </p:txBody>
      </p:sp>
      <p:sp>
        <p:nvSpPr>
          <p:cNvPr id="101" name="Google Shape;101;p14"/>
          <p:cNvSpPr txBox="1">
            <a:spLocks noGrp="1"/>
          </p:cNvSpPr>
          <p:nvPr>
            <p:ph idx="1"/>
          </p:nvPr>
        </p:nvSpPr>
        <p:spPr>
          <a:xfrm>
            <a:off x="609600" y="1600201"/>
            <a:ext cx="10800000" cy="4525963"/>
          </a:xfrm>
          <a:prstGeom prst="rect">
            <a:avLst/>
          </a:prstGeom>
          <a:noFill/>
          <a:ln>
            <a:noFill/>
          </a:ln>
        </p:spPr>
        <p:txBody>
          <a:bodyPr spcFirstLastPara="1" vert="horz" wrap="square" lIns="91425" tIns="45700" rIns="91425" bIns="45700" anchor="t" anchorCtr="0">
            <a:noAutofit/>
          </a:bodyPr>
          <a:lstStyle/>
          <a:p>
            <a:pPr marL="36576" lvl="0" indent="0" algn="just">
              <a:spcBef>
                <a:spcPts val="0"/>
              </a:spcBef>
              <a:buClr>
                <a:srgbClr val="000000"/>
              </a:buClr>
              <a:buSzPts val="2000"/>
              <a:buNone/>
            </a:pPr>
            <a:r>
              <a:rPr lang="pt-PT" sz="1800" b="1" u="sng" dirty="0">
                <a:ea typeface="Arial"/>
                <a:cs typeface="Arial"/>
                <a:sym typeface="Arial"/>
              </a:rPr>
              <a:t>Artigo 23.ºda Declaração Universal do Direitos Humanos </a:t>
            </a:r>
            <a:endParaRPr lang="pt-PT" sz="1400" b="1" u="sng" dirty="0"/>
          </a:p>
          <a:p>
            <a:pPr marL="36576" indent="0" algn="just">
              <a:spcBef>
                <a:spcPts val="0"/>
              </a:spcBef>
              <a:buClr>
                <a:srgbClr val="000000"/>
              </a:buClr>
              <a:buSzPts val="2000"/>
              <a:buNone/>
            </a:pPr>
            <a:endParaRPr lang="pt-PT" sz="1800" dirty="0">
              <a:ea typeface="Arial"/>
              <a:cs typeface="Arial"/>
            </a:endParaRPr>
          </a:p>
          <a:p>
            <a:pPr marL="36576" indent="0" algn="just">
              <a:spcBef>
                <a:spcPts val="0"/>
              </a:spcBef>
              <a:buClr>
                <a:srgbClr val="000000"/>
              </a:buClr>
              <a:buSzPts val="2000"/>
              <a:buNone/>
            </a:pPr>
            <a:endParaRPr lang="pt-PT" sz="1800" dirty="0">
              <a:ea typeface="Arial"/>
              <a:cs typeface="Arial"/>
            </a:endParaRPr>
          </a:p>
          <a:p>
            <a:pPr marL="36576" indent="0" algn="just">
              <a:spcBef>
                <a:spcPts val="0"/>
              </a:spcBef>
              <a:buClr>
                <a:srgbClr val="000000"/>
              </a:buClr>
              <a:buSzPts val="2000"/>
              <a:buNone/>
            </a:pPr>
            <a:r>
              <a:rPr lang="pt-PT" sz="1800" dirty="0">
                <a:latin typeface="Arial"/>
                <a:ea typeface="Arial"/>
                <a:cs typeface="Arial"/>
              </a:rPr>
              <a:t>Toda a pessoa tem direito ao trabalho, à livre escolha do trabalho, a condições equitativas e satisfatórias de trabalho e à proteção contra o desemprego.</a:t>
            </a:r>
          </a:p>
          <a:p>
            <a:pPr marL="36576" indent="0" algn="just">
              <a:spcBef>
                <a:spcPts val="0"/>
              </a:spcBef>
              <a:buClr>
                <a:srgbClr val="000000"/>
              </a:buClr>
              <a:buSzPts val="2000"/>
              <a:buNone/>
            </a:pPr>
            <a:r>
              <a:rPr lang="pt-PT" sz="1800" dirty="0">
                <a:latin typeface="Arial"/>
                <a:ea typeface="Arial"/>
                <a:cs typeface="Arial"/>
              </a:rPr>
              <a:t>Todos têm direito, sem discriminação alguma, a salário igual por trabalho igual.</a:t>
            </a:r>
          </a:p>
          <a:p>
            <a:pPr marL="36576" indent="0" algn="just">
              <a:spcBef>
                <a:spcPts val="0"/>
              </a:spcBef>
              <a:buClr>
                <a:srgbClr val="000000"/>
              </a:buClr>
              <a:buSzPts val="2000"/>
              <a:buNone/>
            </a:pPr>
            <a:r>
              <a:rPr lang="pt-PT" sz="1800" dirty="0">
                <a:latin typeface="Arial"/>
                <a:ea typeface="Arial"/>
                <a:cs typeface="Arial"/>
              </a:rPr>
              <a:t>Quem trabalha tem direito a uma remuneração equitativa e satisfatória, que lhe permita e à sua família uma existência conforme outros  meios de proteção social.</a:t>
            </a:r>
          </a:p>
          <a:p>
            <a:pPr marL="36576" indent="0" algn="just">
              <a:spcBef>
                <a:spcPts val="0"/>
              </a:spcBef>
              <a:buClr>
                <a:srgbClr val="000000"/>
              </a:buClr>
              <a:buSzPts val="2000"/>
              <a:buNone/>
            </a:pPr>
            <a:r>
              <a:rPr lang="pt-PT" sz="1800" dirty="0">
                <a:latin typeface="Arial"/>
                <a:ea typeface="Arial"/>
                <a:cs typeface="Arial"/>
              </a:rPr>
              <a:t>Todas  a pessoa tem o direito de fundar com outras pessoas sindicatos e de se filiar em sindicatos para a defesa dos seus interesses. Toda a pessoa tem direito  ao trabalho, à livre escolha do trabalho, a condições equitativas e satisfatórias de trabalho e  à proteção contra o desemprego. </a:t>
            </a:r>
            <a:endParaRPr sz="1800" dirty="0">
              <a:latin typeface="Arial"/>
              <a:ea typeface="Arial"/>
              <a:cs typeface="Arial"/>
            </a:endParaRPr>
          </a:p>
          <a:p>
            <a:pPr marL="36576" indent="0" algn="just">
              <a:spcBef>
                <a:spcPts val="0"/>
              </a:spcBef>
              <a:buClr>
                <a:srgbClr val="000000"/>
              </a:buClr>
              <a:buSzPts val="2000"/>
              <a:buNone/>
            </a:pPr>
            <a:endParaRPr sz="1800" b="1" u="sng" dirty="0">
              <a:ea typeface="Arial"/>
              <a:cs typeface="Arial"/>
            </a:endParaRPr>
          </a:p>
        </p:txBody>
      </p:sp>
    </p:spTree>
    <p:extLst>
      <p:ext uri="{BB962C8B-B14F-4D97-AF65-F5344CB8AC3E}">
        <p14:creationId xmlns:p14="http://schemas.microsoft.com/office/powerpoint/2010/main" val="1180198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06"/>
        <p:cNvGrpSpPr/>
        <p:nvPr/>
      </p:nvGrpSpPr>
      <p:grpSpPr>
        <a:xfrm>
          <a:off x="0" y="0"/>
          <a:ext cx="0" cy="0"/>
          <a:chOff x="0" y="0"/>
          <a:chExt cx="0" cy="0"/>
        </a:xfrm>
      </p:grpSpPr>
      <p:pic>
        <p:nvPicPr>
          <p:cNvPr id="108" name="Google Shape;108;p15"/>
          <p:cNvPicPr preferRelativeResize="0">
            <a:picLocks noGrp="1"/>
          </p:cNvPicPr>
          <p:nvPr>
            <p:ph idx="1"/>
          </p:nvPr>
        </p:nvPicPr>
        <p:blipFill rotWithShape="1">
          <a:blip r:embed="rId3" cstate="print">
            <a:alphaModFix/>
          </a:blip>
          <a:srcRect/>
          <a:stretch/>
        </p:blipFill>
        <p:spPr>
          <a:xfrm>
            <a:off x="1840091" y="3149600"/>
            <a:ext cx="2043288" cy="3708400"/>
          </a:xfrm>
          <a:prstGeom prst="rect">
            <a:avLst/>
          </a:prstGeom>
          <a:noFill/>
          <a:ln>
            <a:noFill/>
          </a:ln>
        </p:spPr>
      </p:pic>
      <p:pic>
        <p:nvPicPr>
          <p:cNvPr id="109" name="Google Shape;109;p15"/>
          <p:cNvPicPr preferRelativeResize="0"/>
          <p:nvPr/>
        </p:nvPicPr>
        <p:blipFill rotWithShape="1">
          <a:blip r:embed="rId4" cstate="print">
            <a:alphaModFix/>
          </a:blip>
          <a:srcRect/>
          <a:stretch/>
        </p:blipFill>
        <p:spPr>
          <a:xfrm>
            <a:off x="4967113" y="279884"/>
            <a:ext cx="1872208" cy="4060351"/>
          </a:xfrm>
          <a:prstGeom prst="rect">
            <a:avLst/>
          </a:prstGeom>
          <a:noFill/>
          <a:ln>
            <a:noFill/>
          </a:ln>
        </p:spPr>
      </p:pic>
      <p:pic>
        <p:nvPicPr>
          <p:cNvPr id="112" name="Google Shape;112;p15"/>
          <p:cNvPicPr preferRelativeResize="0"/>
          <p:nvPr/>
        </p:nvPicPr>
        <p:blipFill rotWithShape="1">
          <a:blip r:embed="rId5" cstate="print">
            <a:alphaModFix/>
          </a:blip>
          <a:srcRect l="6674" r="12699" b="5308"/>
          <a:stretch/>
        </p:blipFill>
        <p:spPr>
          <a:xfrm>
            <a:off x="4762183" y="3696432"/>
            <a:ext cx="4238172" cy="2617223"/>
          </a:xfrm>
          <a:prstGeom prst="rect">
            <a:avLst/>
          </a:prstGeom>
          <a:noFill/>
          <a:ln>
            <a:noFill/>
          </a:ln>
        </p:spPr>
      </p:pic>
      <p:pic>
        <p:nvPicPr>
          <p:cNvPr id="113" name="Google Shape;113;p15"/>
          <p:cNvPicPr preferRelativeResize="0"/>
          <p:nvPr/>
        </p:nvPicPr>
        <p:blipFill rotWithShape="1">
          <a:blip r:embed="rId6" cstate="print">
            <a:alphaModFix/>
          </a:blip>
          <a:srcRect l="14132" r="8011" b="4104"/>
          <a:stretch/>
        </p:blipFill>
        <p:spPr>
          <a:xfrm>
            <a:off x="1692408" y="889528"/>
            <a:ext cx="3160085" cy="2186313"/>
          </a:xfrm>
          <a:prstGeom prst="rect">
            <a:avLst/>
          </a:prstGeom>
          <a:noFill/>
          <a:ln>
            <a:noFill/>
          </a:ln>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6248" y="1049865"/>
            <a:ext cx="3801755" cy="231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771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2709" y="615426"/>
            <a:ext cx="2011311" cy="419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0461" y="2508781"/>
            <a:ext cx="2118784" cy="411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3425" y="152582"/>
            <a:ext cx="2088443" cy="4073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8626" y="637999"/>
            <a:ext cx="2161119" cy="444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57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84E6D0-1A3B-4237-BDD7-08B8BEDF645C}"/>
              </a:ext>
            </a:extLst>
          </p:cNvPr>
          <p:cNvSpPr>
            <a:spLocks noGrp="1"/>
          </p:cNvSpPr>
          <p:nvPr>
            <p:ph type="title"/>
          </p:nvPr>
        </p:nvSpPr>
        <p:spPr>
          <a:xfrm>
            <a:off x="549443" y="104190"/>
            <a:ext cx="9956800" cy="1143200"/>
          </a:xfrm>
        </p:spPr>
        <p:txBody>
          <a:bodyPr/>
          <a:lstStyle/>
          <a:p>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Um pouco sobre o vírus</a:t>
            </a:r>
          </a:p>
        </p:txBody>
      </p:sp>
      <p:sp>
        <p:nvSpPr>
          <p:cNvPr id="3" name="Marcador de Posição do Texto 2">
            <a:extLst>
              <a:ext uri="{FF2B5EF4-FFF2-40B4-BE49-F238E27FC236}">
                <a16:creationId xmlns:a16="http://schemas.microsoft.com/office/drawing/2014/main" id="{62469809-7785-4930-92BE-7B8B3424670B}"/>
              </a:ext>
            </a:extLst>
          </p:cNvPr>
          <p:cNvSpPr>
            <a:spLocks noGrp="1"/>
          </p:cNvSpPr>
          <p:nvPr>
            <p:ph idx="1"/>
          </p:nvPr>
        </p:nvSpPr>
        <p:spPr>
          <a:xfrm>
            <a:off x="388430" y="1545939"/>
            <a:ext cx="10946319" cy="3595904"/>
          </a:xfrm>
        </p:spPr>
        <p:txBody>
          <a:bodyPr/>
          <a:lstStyle/>
          <a:p>
            <a:pPr marL="182880" indent="0" algn="just">
              <a:buNone/>
            </a:pPr>
            <a:r>
              <a:rPr lang="pt-PT" sz="1800" dirty="0">
                <a:solidFill>
                  <a:srgbClr val="0070C0"/>
                </a:solidFill>
                <a:cs typeface="Times New Roman"/>
              </a:rPr>
              <a:t>► </a:t>
            </a:r>
            <a:r>
              <a:rPr lang="pt-PT" sz="1800" b="1" dirty="0">
                <a:solidFill>
                  <a:schemeClr val="tx1"/>
                </a:solidFill>
                <a:latin typeface="+mn-lt"/>
              </a:rPr>
              <a:t>COVID-19</a:t>
            </a:r>
            <a:r>
              <a:rPr lang="pt-PT" sz="1800" dirty="0">
                <a:solidFill>
                  <a:schemeClr val="tx1"/>
                </a:solidFill>
                <a:latin typeface="+mn-lt"/>
              </a:rPr>
              <a:t> é o nome atribuído pela Organização Mundial da Saúde à doença provocada pelo novo coronavírus SARS-COV-2 (Severe Acute Respiratory Syndrome, ou seja, Síndrome Respiratória Aguda Grave, – Coronavírus – 2.), fazendo referência ao ano em que foi descoberto (2019). Existe outro coronavírus que causa uma Síndrome Respiratória Aguda Grave, que foi identificado em 2002, denominado SARS-COV.</a:t>
            </a:r>
            <a:endParaRPr lang="en-US" sz="1800" dirty="0">
              <a:solidFill>
                <a:schemeClr val="tx1"/>
              </a:solidFill>
              <a:latin typeface="+mn-lt"/>
            </a:endParaRPr>
          </a:p>
          <a:p>
            <a:pPr marL="608965" indent="-426085" algn="just"/>
            <a:endParaRPr lang="en-US" sz="1800" dirty="0">
              <a:latin typeface="+mn-lt"/>
            </a:endParaRPr>
          </a:p>
          <a:p>
            <a:pPr marL="182880" indent="0" algn="just">
              <a:buNone/>
            </a:pPr>
            <a:r>
              <a:rPr lang="pt-PT" sz="1800" dirty="0">
                <a:solidFill>
                  <a:srgbClr val="0070C0"/>
                </a:solidFill>
                <a:cs typeface="Times New Roman"/>
              </a:rPr>
              <a:t>► </a:t>
            </a:r>
            <a:r>
              <a:rPr lang="en-US" sz="1800" dirty="0">
                <a:solidFill>
                  <a:schemeClr val="tx1"/>
                </a:solidFill>
                <a:latin typeface="+mn-lt"/>
              </a:rPr>
              <a:t>Este vírus trouxe ao mundo graves problemas de saúde, </a:t>
            </a:r>
            <a:r>
              <a:rPr lang="en-US" sz="1800" dirty="0" err="1">
                <a:solidFill>
                  <a:schemeClr val="tx1"/>
                </a:solidFill>
                <a:latin typeface="+mn-lt"/>
              </a:rPr>
              <a:t>socioeconómicos</a:t>
            </a:r>
            <a:r>
              <a:rPr lang="en-US" sz="1800" dirty="0">
                <a:solidFill>
                  <a:schemeClr val="tx1"/>
                </a:solidFill>
                <a:latin typeface="+mn-lt"/>
              </a:rPr>
              <a:t> e também ambientais. </a:t>
            </a:r>
          </a:p>
          <a:p>
            <a:pPr marL="608965" indent="-426085" algn="just"/>
            <a:endParaRPr lang="en-US" sz="1800" dirty="0">
              <a:latin typeface="+mn-lt"/>
            </a:endParaRPr>
          </a:p>
          <a:p>
            <a:pPr marL="182880" indent="0" algn="just">
              <a:buNone/>
            </a:pPr>
            <a:r>
              <a:rPr lang="pt-PT" sz="1800" dirty="0">
                <a:solidFill>
                  <a:srgbClr val="0070C0"/>
                </a:solidFill>
                <a:cs typeface="Times New Roman"/>
              </a:rPr>
              <a:t>► </a:t>
            </a:r>
            <a:r>
              <a:rPr lang="pt-PT" sz="1800" dirty="0">
                <a:solidFill>
                  <a:schemeClr val="tx1"/>
                </a:solidFill>
                <a:latin typeface="+mn-lt"/>
              </a:rPr>
              <a:t>Este vírus foi identificado pela primeira vez em humanos, no final de 2019, na cidade chinesa de Wuhan, província de Hubei, propagando-se a mais de 200 países.</a:t>
            </a:r>
            <a:endParaRPr lang="en-US" sz="1800" dirty="0">
              <a:latin typeface="+mn-lt"/>
            </a:endParaRPr>
          </a:p>
          <a:p>
            <a:pPr marL="608965" indent="-426085"/>
            <a:endParaRPr lang="pt-PT" sz="1800" dirty="0"/>
          </a:p>
        </p:txBody>
      </p:sp>
      <p:pic>
        <p:nvPicPr>
          <p:cNvPr id="4" name="Imagem 4" descr="Uma imagem com texto, flor, planta&#10;&#10;Descrição gerada automaticamente">
            <a:extLst>
              <a:ext uri="{FF2B5EF4-FFF2-40B4-BE49-F238E27FC236}">
                <a16:creationId xmlns:a16="http://schemas.microsoft.com/office/drawing/2014/main" id="{F733A00E-19BE-4927-81CE-A799E8C65B5F}"/>
              </a:ext>
            </a:extLst>
          </p:cNvPr>
          <p:cNvPicPr>
            <a:picLocks noChangeAspect="1"/>
          </p:cNvPicPr>
          <p:nvPr/>
        </p:nvPicPr>
        <p:blipFill>
          <a:blip r:embed="rId2" cstate="print"/>
          <a:stretch>
            <a:fillRect/>
          </a:stretch>
        </p:blipFill>
        <p:spPr>
          <a:xfrm>
            <a:off x="3956899" y="5056154"/>
            <a:ext cx="2617371" cy="1319966"/>
          </a:xfrm>
          <a:prstGeom prst="rect">
            <a:avLst/>
          </a:prstGeom>
        </p:spPr>
      </p:pic>
    </p:spTree>
    <p:extLst>
      <p:ext uri="{BB962C8B-B14F-4D97-AF65-F5344CB8AC3E}">
        <p14:creationId xmlns:p14="http://schemas.microsoft.com/office/powerpoint/2010/main" val="2877071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p:nvSpPr>
          <p:cNvPr id="125" name="Google Shape;125;p17"/>
          <p:cNvSpPr txBox="1">
            <a:spLocks noGrp="1"/>
          </p:cNvSpPr>
          <p:nvPr>
            <p:ph idx="1"/>
          </p:nvPr>
        </p:nvSpPr>
        <p:spPr>
          <a:xfrm>
            <a:off x="2573869" y="584206"/>
            <a:ext cx="2862771" cy="1292631"/>
          </a:xfrm>
          <a:prstGeom prst="rect">
            <a:avLst/>
          </a:prstGeom>
          <a:noFill/>
          <a:ln w="38100" cap="flat" cmpd="sng">
            <a:solidFill>
              <a:schemeClr val="tx1"/>
            </a:solidFill>
            <a:prstDash val="solid"/>
            <a:round/>
            <a:headEnd type="none" w="sm" len="sm"/>
            <a:tailEnd type="none" w="sm" len="sm"/>
          </a:ln>
        </p:spPr>
        <p:txBody>
          <a:bodyPr spcFirstLastPara="1" wrap="square" lIns="91425" tIns="91425" rIns="91425" bIns="91425" anchor="t" anchorCtr="0">
            <a:spAutoFit/>
          </a:bodyPr>
          <a:lstStyle/>
          <a:p>
            <a:pPr marL="0" indent="0" algn="just">
              <a:spcBef>
                <a:spcPts val="0"/>
              </a:spcBef>
              <a:buClr>
                <a:srgbClr val="000000"/>
              </a:buClr>
              <a:buSzPts val="1900"/>
              <a:buFont typeface="Arial"/>
              <a:buNone/>
            </a:pPr>
            <a:r>
              <a:rPr lang="pt-PT" sz="1800" dirty="0">
                <a:ea typeface="Arial"/>
                <a:cs typeface="Arial"/>
                <a:sym typeface="Arial"/>
              </a:rPr>
              <a:t>Níveis “sem precedentes” de perda de emprego, que atingiram 114 milhões de pessoas.</a:t>
            </a:r>
          </a:p>
        </p:txBody>
      </p:sp>
      <p:sp>
        <p:nvSpPr>
          <p:cNvPr id="126" name="Google Shape;126;p17"/>
          <p:cNvSpPr txBox="1"/>
          <p:nvPr/>
        </p:nvSpPr>
        <p:spPr>
          <a:xfrm>
            <a:off x="6604331" y="636584"/>
            <a:ext cx="3600400" cy="1292631"/>
          </a:xfrm>
          <a:prstGeom prst="rect">
            <a:avLst/>
          </a:prstGeom>
          <a:noFill/>
          <a:ln w="38100" cap="flat" cmpd="sng">
            <a:solidFill>
              <a:schemeClr val="tx1"/>
            </a:solidFill>
            <a:prstDash val="solid"/>
            <a:round/>
            <a:headEnd type="none" w="sm" len="sm"/>
            <a:tailEnd type="none" w="sm" len="sm"/>
          </a:ln>
        </p:spPr>
        <p:txBody>
          <a:bodyPr spcFirstLastPara="1" vert="horz" wrap="square" lIns="91425" tIns="91425" rIns="91425" bIns="91425" anchor="t" anchorCtr="0">
            <a:spAutoFit/>
          </a:bodyPr>
          <a:lstStyle>
            <a:lvl1pPr marL="0" indent="0" algn="just" eaLnBrk="1" latinLnBrk="0" hangingPunct="1">
              <a:buSzPts val="1900"/>
              <a:buNone/>
              <a:defRPr kumimoji="0" sz="1800" kern="1200">
                <a:solidFill>
                  <a:schemeClr val="tx1"/>
                </a:solidFill>
                <a:latin typeface="+mn-lt"/>
              </a:defRPr>
            </a:lvl1pPr>
            <a:lvl2pPr marL="722376" indent="-27432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eaLnBrk="1" latinLnBrk="0" hangingPunct="1">
              <a:spcBef>
                <a:spcPct val="20000"/>
              </a:spcBef>
              <a:buClr>
                <a:schemeClr val="accent2"/>
              </a:buClr>
              <a:buSzPct val="85000"/>
              <a:buChar char="○"/>
              <a:defRPr kumimoji="0" sz="2400" kern="1200">
                <a:solidFill>
                  <a:schemeClr val="tx1"/>
                </a:solidFill>
                <a:latin typeface="+mn-lt"/>
                <a:ea typeface="+mn-ea"/>
                <a:cs typeface="+mn-cs"/>
              </a:defRPr>
            </a:lvl3pPr>
            <a:lvl4pPr marL="1280160" indent="-237744"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eaLnBrk="1" latinLnBrk="0" hangingPunct="1">
              <a:spcBef>
                <a:spcPct val="20000"/>
              </a:spcBef>
              <a:buClr>
                <a:schemeClr val="accent4"/>
              </a:buClr>
              <a:buSzPct val="100000"/>
              <a:buChar char="-"/>
              <a:defRPr kumimoji="0" sz="2000" kern="1200">
                <a:solidFill>
                  <a:schemeClr val="tx1"/>
                </a:solidFill>
                <a:latin typeface="+mn-lt"/>
                <a:ea typeface="+mn-ea"/>
                <a:cs typeface="+mn-cs"/>
              </a:defRPr>
            </a:lvl5pPr>
            <a:lvl6pPr marL="1700784" indent="-182880" eaLnBrk="1" latinLnBrk="0" hangingPunct="1">
              <a:spcBef>
                <a:spcPct val="20000"/>
              </a:spcBef>
              <a:buClr>
                <a:schemeClr val="accent5"/>
              </a:buClr>
              <a:buChar char="-"/>
              <a:defRPr kumimoji="0" sz="2000" kern="1200" baseline="0">
                <a:solidFill>
                  <a:schemeClr val="tx1"/>
                </a:solidFill>
                <a:latin typeface="+mn-lt"/>
                <a:ea typeface="+mn-ea"/>
                <a:cs typeface="+mn-cs"/>
              </a:defRPr>
            </a:lvl6pPr>
            <a:lvl7pPr marL="1920240" indent="-182880" eaLnBrk="1" latinLnBrk="0" hangingPunct="1">
              <a:spcBef>
                <a:spcPct val="20000"/>
              </a:spcBef>
              <a:buClr>
                <a:schemeClr val="accent6"/>
              </a:buClr>
              <a:buSzPct val="100000"/>
              <a:buChar char="•"/>
              <a:defRPr kumimoji="0" sz="1800" kern="1200" baseline="0">
                <a:solidFill>
                  <a:schemeClr val="tx1"/>
                </a:solidFill>
                <a:latin typeface="+mn-lt"/>
                <a:ea typeface="+mn-ea"/>
                <a:cs typeface="+mn-cs"/>
              </a:defRPr>
            </a:lvl7pPr>
            <a:lvl8pPr marL="2139696" indent="-182880" eaLnBrk="1" latinLnBrk="0" hangingPunct="1">
              <a:spcBef>
                <a:spcPct val="20000"/>
              </a:spcBef>
              <a:buClr>
                <a:schemeClr val="accent6"/>
              </a:buClr>
              <a:buChar char="▪"/>
              <a:defRPr kumimoji="0" sz="1600" kern="1200">
                <a:solidFill>
                  <a:schemeClr val="tx1"/>
                </a:solidFill>
                <a:latin typeface="+mn-lt"/>
                <a:ea typeface="+mn-ea"/>
                <a:cs typeface="+mn-cs"/>
              </a:defRPr>
            </a:lvl8pPr>
            <a:lvl9pPr marL="2331720" indent="-182880" eaLnBrk="1" latinLnBrk="0" hangingPunct="1">
              <a:spcBef>
                <a:spcPct val="20000"/>
              </a:spcBef>
              <a:buClr>
                <a:schemeClr val="accent6"/>
              </a:buClr>
              <a:buChar char="•"/>
              <a:defRPr kumimoji="0" sz="1600" kern="1200">
                <a:solidFill>
                  <a:schemeClr val="tx1"/>
                </a:solidFill>
                <a:latin typeface="+mn-lt"/>
                <a:ea typeface="+mn-ea"/>
                <a:cs typeface="+mn-cs"/>
              </a:defRPr>
            </a:lvl9pPr>
          </a:lstStyle>
          <a:p>
            <a:r>
              <a:rPr lang="pt-PT" dirty="0"/>
              <a:t>Assumindo uma semana de trabalho de 48 horas, 8,8 % das horas de trabalho globais foram perdidas no ano passado. </a:t>
            </a:r>
            <a:endParaRPr dirty="0"/>
          </a:p>
        </p:txBody>
      </p:sp>
      <p:sp>
        <p:nvSpPr>
          <p:cNvPr id="127" name="Google Shape;127;p17"/>
          <p:cNvSpPr txBox="1"/>
          <p:nvPr/>
        </p:nvSpPr>
        <p:spPr>
          <a:xfrm>
            <a:off x="6670953" y="2572583"/>
            <a:ext cx="3096344" cy="1015632"/>
          </a:xfrm>
          <a:prstGeom prst="rect">
            <a:avLst/>
          </a:prstGeom>
          <a:noFill/>
          <a:ln w="38100" cap="flat" cmpd="sng">
            <a:solidFill>
              <a:schemeClr val="tx1"/>
            </a:solidFill>
            <a:prstDash val="solid"/>
            <a:round/>
            <a:headEnd type="none" w="sm" len="sm"/>
            <a:tailEnd type="none" w="sm" len="sm"/>
          </a:ln>
        </p:spPr>
        <p:txBody>
          <a:bodyPr spcFirstLastPara="1" vert="horz" wrap="square" lIns="91425" tIns="91425" rIns="91425" bIns="91425" anchor="t" anchorCtr="0">
            <a:spAutoFit/>
          </a:bodyPr>
          <a:lstStyle>
            <a:defPPr marR="0" lvl="0" algn="l" rtl="0">
              <a:lnSpc>
                <a:spcPct val="100000"/>
              </a:lnSpc>
              <a:spcBef>
                <a:spcPts val="0"/>
              </a:spcBef>
              <a:spcAft>
                <a:spcPts val="0"/>
              </a:spcAft>
              <a:defRPr/>
            </a:defPPr>
            <a:lvl1pPr marL="0" indent="0" algn="just" eaLnBrk="1" latinLnBrk="0" hangingPunct="1">
              <a:buSzPts val="1900"/>
              <a:buNone/>
              <a:defRPr kumimoji="0" sz="1800" kern="1200">
                <a:solidFill>
                  <a:schemeClr val="tx1"/>
                </a:solidFill>
                <a:latin typeface="+mn-lt"/>
              </a:defRPr>
            </a:lvl1pPr>
            <a:lvl2pPr marL="722376" indent="-27432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eaLnBrk="1" latinLnBrk="0" hangingPunct="1">
              <a:spcBef>
                <a:spcPct val="20000"/>
              </a:spcBef>
              <a:buClr>
                <a:schemeClr val="accent2"/>
              </a:buClr>
              <a:buSzPct val="85000"/>
              <a:buChar char="○"/>
              <a:defRPr kumimoji="0" sz="2400" kern="1200">
                <a:solidFill>
                  <a:schemeClr val="tx1"/>
                </a:solidFill>
                <a:latin typeface="+mn-lt"/>
                <a:ea typeface="+mn-ea"/>
                <a:cs typeface="+mn-cs"/>
              </a:defRPr>
            </a:lvl3pPr>
            <a:lvl4pPr marL="1280160" indent="-237744"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eaLnBrk="1" latinLnBrk="0" hangingPunct="1">
              <a:spcBef>
                <a:spcPct val="20000"/>
              </a:spcBef>
              <a:buClr>
                <a:schemeClr val="accent4"/>
              </a:buClr>
              <a:buSzPct val="100000"/>
              <a:buChar char="-"/>
              <a:defRPr kumimoji="0" sz="2000" kern="1200">
                <a:solidFill>
                  <a:schemeClr val="tx1"/>
                </a:solidFill>
                <a:latin typeface="+mn-lt"/>
                <a:ea typeface="+mn-ea"/>
                <a:cs typeface="+mn-cs"/>
              </a:defRPr>
            </a:lvl5pPr>
            <a:lvl6pPr marL="1700784" indent="-182880" eaLnBrk="1" latinLnBrk="0" hangingPunct="1">
              <a:spcBef>
                <a:spcPct val="20000"/>
              </a:spcBef>
              <a:buClr>
                <a:schemeClr val="accent5"/>
              </a:buClr>
              <a:buChar char="-"/>
              <a:defRPr kumimoji="0" sz="2000" kern="1200" baseline="0">
                <a:solidFill>
                  <a:schemeClr val="tx1"/>
                </a:solidFill>
                <a:latin typeface="+mn-lt"/>
                <a:ea typeface="+mn-ea"/>
                <a:cs typeface="+mn-cs"/>
              </a:defRPr>
            </a:lvl6pPr>
            <a:lvl7pPr marL="1920240" indent="-182880" eaLnBrk="1" latinLnBrk="0" hangingPunct="1">
              <a:spcBef>
                <a:spcPct val="20000"/>
              </a:spcBef>
              <a:buClr>
                <a:schemeClr val="accent6"/>
              </a:buClr>
              <a:buSzPct val="100000"/>
              <a:buChar char="•"/>
              <a:defRPr kumimoji="0" sz="1800" kern="1200" baseline="0">
                <a:solidFill>
                  <a:schemeClr val="tx1"/>
                </a:solidFill>
                <a:latin typeface="+mn-lt"/>
                <a:ea typeface="+mn-ea"/>
                <a:cs typeface="+mn-cs"/>
              </a:defRPr>
            </a:lvl7pPr>
            <a:lvl8pPr marL="2139696" indent="-182880" eaLnBrk="1" latinLnBrk="0" hangingPunct="1">
              <a:spcBef>
                <a:spcPct val="20000"/>
              </a:spcBef>
              <a:buClr>
                <a:schemeClr val="accent6"/>
              </a:buClr>
              <a:buChar char="▪"/>
              <a:defRPr kumimoji="0" sz="1600" kern="1200">
                <a:solidFill>
                  <a:schemeClr val="tx1"/>
                </a:solidFill>
                <a:latin typeface="+mn-lt"/>
                <a:ea typeface="+mn-ea"/>
                <a:cs typeface="+mn-cs"/>
              </a:defRPr>
            </a:lvl8pPr>
            <a:lvl9pPr marL="2331720" indent="-182880" eaLnBrk="1" latinLnBrk="0" hangingPunct="1">
              <a:spcBef>
                <a:spcPct val="20000"/>
              </a:spcBef>
              <a:buClr>
                <a:schemeClr val="accent6"/>
              </a:buClr>
              <a:buChar char="•"/>
              <a:defRPr kumimoji="0" sz="1600" kern="1200">
                <a:solidFill>
                  <a:schemeClr val="tx1"/>
                </a:solidFill>
                <a:latin typeface="+mn-lt"/>
                <a:ea typeface="+mn-ea"/>
                <a:cs typeface="+mn-cs"/>
              </a:defRPr>
            </a:lvl9pPr>
          </a:lstStyle>
          <a:p>
            <a:r>
              <a:rPr lang="pt-PT" dirty="0"/>
              <a:t>As perdas de emprego das mulheres situam-se nos 5%, contra 3,9% dos homens.</a:t>
            </a:r>
            <a:endParaRPr dirty="0"/>
          </a:p>
        </p:txBody>
      </p:sp>
      <p:sp>
        <p:nvSpPr>
          <p:cNvPr id="128" name="Google Shape;128;p17"/>
          <p:cNvSpPr txBox="1"/>
          <p:nvPr/>
        </p:nvSpPr>
        <p:spPr>
          <a:xfrm>
            <a:off x="2631517" y="2339899"/>
            <a:ext cx="3543507" cy="1569630"/>
          </a:xfrm>
          <a:prstGeom prst="rect">
            <a:avLst/>
          </a:prstGeom>
          <a:noFill/>
          <a:ln w="38100" cap="flat" cmpd="sng">
            <a:solidFill>
              <a:schemeClr val="tx1"/>
            </a:solidFill>
            <a:prstDash val="solid"/>
            <a:round/>
            <a:headEnd type="none" w="sm" len="sm"/>
            <a:tailEnd type="none" w="sm" len="sm"/>
          </a:ln>
        </p:spPr>
        <p:txBody>
          <a:bodyPr spcFirstLastPara="1" vert="horz" wrap="square" lIns="91425" tIns="91425" rIns="91425" bIns="91425" anchor="t" anchorCtr="0">
            <a:spAutoFit/>
          </a:bodyPr>
          <a:lstStyle>
            <a:defPPr marR="0" lvl="0" algn="l" rtl="0">
              <a:lnSpc>
                <a:spcPct val="100000"/>
              </a:lnSpc>
              <a:spcBef>
                <a:spcPts val="0"/>
              </a:spcBef>
              <a:spcAft>
                <a:spcPts val="0"/>
              </a:spcAft>
            </a:defPPr>
            <a:lvl1pPr marL="0" indent="0" algn="just" eaLnBrk="1" latinLnBrk="0" hangingPunct="1">
              <a:buSzPts val="1900"/>
              <a:buNone/>
              <a:defRPr kumimoji="0" sz="1800" kern="1200">
                <a:solidFill>
                  <a:schemeClr val="tx1"/>
                </a:solidFill>
                <a:latin typeface="+mn-lt"/>
              </a:defRPr>
            </a:lvl1pPr>
            <a:lvl2pPr marL="722376" indent="-27432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eaLnBrk="1" latinLnBrk="0" hangingPunct="1">
              <a:spcBef>
                <a:spcPct val="20000"/>
              </a:spcBef>
              <a:buClr>
                <a:schemeClr val="accent2"/>
              </a:buClr>
              <a:buSzPct val="85000"/>
              <a:buChar char="○"/>
              <a:defRPr kumimoji="0" sz="2400" kern="1200">
                <a:solidFill>
                  <a:schemeClr val="tx1"/>
                </a:solidFill>
                <a:latin typeface="+mn-lt"/>
                <a:ea typeface="+mn-ea"/>
                <a:cs typeface="+mn-cs"/>
              </a:defRPr>
            </a:lvl3pPr>
            <a:lvl4pPr marL="1280160" indent="-237744"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eaLnBrk="1" latinLnBrk="0" hangingPunct="1">
              <a:spcBef>
                <a:spcPct val="20000"/>
              </a:spcBef>
              <a:buClr>
                <a:schemeClr val="accent4"/>
              </a:buClr>
              <a:buSzPct val="100000"/>
              <a:buChar char="-"/>
              <a:defRPr kumimoji="0" sz="2000" kern="1200">
                <a:solidFill>
                  <a:schemeClr val="tx1"/>
                </a:solidFill>
                <a:latin typeface="+mn-lt"/>
                <a:ea typeface="+mn-ea"/>
                <a:cs typeface="+mn-cs"/>
              </a:defRPr>
            </a:lvl5pPr>
            <a:lvl6pPr marL="1700784" indent="-182880" eaLnBrk="1" latinLnBrk="0" hangingPunct="1">
              <a:spcBef>
                <a:spcPct val="20000"/>
              </a:spcBef>
              <a:buClr>
                <a:schemeClr val="accent5"/>
              </a:buClr>
              <a:buChar char="-"/>
              <a:defRPr kumimoji="0" sz="2000" kern="1200" baseline="0">
                <a:solidFill>
                  <a:schemeClr val="tx1"/>
                </a:solidFill>
                <a:latin typeface="+mn-lt"/>
                <a:ea typeface="+mn-ea"/>
                <a:cs typeface="+mn-cs"/>
              </a:defRPr>
            </a:lvl6pPr>
            <a:lvl7pPr marL="1920240" indent="-182880" eaLnBrk="1" latinLnBrk="0" hangingPunct="1">
              <a:spcBef>
                <a:spcPct val="20000"/>
              </a:spcBef>
              <a:buClr>
                <a:schemeClr val="accent6"/>
              </a:buClr>
              <a:buSzPct val="100000"/>
              <a:buChar char="•"/>
              <a:defRPr kumimoji="0" sz="1800" kern="1200" baseline="0">
                <a:solidFill>
                  <a:schemeClr val="tx1"/>
                </a:solidFill>
                <a:latin typeface="+mn-lt"/>
                <a:ea typeface="+mn-ea"/>
                <a:cs typeface="+mn-cs"/>
              </a:defRPr>
            </a:lvl7pPr>
            <a:lvl8pPr marL="2139696" indent="-182880" eaLnBrk="1" latinLnBrk="0" hangingPunct="1">
              <a:spcBef>
                <a:spcPct val="20000"/>
              </a:spcBef>
              <a:buClr>
                <a:schemeClr val="accent6"/>
              </a:buClr>
              <a:buChar char="▪"/>
              <a:defRPr kumimoji="0" sz="1600" kern="1200">
                <a:solidFill>
                  <a:schemeClr val="tx1"/>
                </a:solidFill>
                <a:latin typeface="+mn-lt"/>
                <a:ea typeface="+mn-ea"/>
                <a:cs typeface="+mn-cs"/>
              </a:defRPr>
            </a:lvl8pPr>
            <a:lvl9pPr marL="2331720" indent="-182880" eaLnBrk="1" latinLnBrk="0" hangingPunct="1">
              <a:spcBef>
                <a:spcPct val="20000"/>
              </a:spcBef>
              <a:buClr>
                <a:schemeClr val="accent6"/>
              </a:buClr>
              <a:buChar char="•"/>
              <a:defRPr kumimoji="0" sz="1600" kern="1200">
                <a:solidFill>
                  <a:schemeClr val="tx1"/>
                </a:solidFill>
                <a:latin typeface="+mn-lt"/>
                <a:ea typeface="+mn-ea"/>
                <a:cs typeface="+mn-cs"/>
              </a:defRPr>
            </a:lvl9pPr>
          </a:lstStyle>
          <a:p>
            <a:r>
              <a:rPr lang="pt-PT" dirty="0"/>
              <a:t>As projeções para 2021 apontam uma perda de 3% das horas de trabalho globalmente, o que equivale a 90 milhões de empregos em tempo integral.</a:t>
            </a:r>
            <a:endParaRPr dirty="0"/>
          </a:p>
        </p:txBody>
      </p:sp>
      <p:sp>
        <p:nvSpPr>
          <p:cNvPr id="129" name="Google Shape;129;p17"/>
          <p:cNvSpPr txBox="1"/>
          <p:nvPr/>
        </p:nvSpPr>
        <p:spPr>
          <a:xfrm>
            <a:off x="5532484" y="3998929"/>
            <a:ext cx="2798717" cy="1569630"/>
          </a:xfrm>
          <a:prstGeom prst="rect">
            <a:avLst/>
          </a:prstGeom>
          <a:noFill/>
          <a:ln w="38100" cap="flat" cmpd="sng">
            <a:solidFill>
              <a:schemeClr val="tx1"/>
            </a:solidFill>
            <a:prstDash val="solid"/>
            <a:round/>
            <a:headEnd type="none" w="sm" len="sm"/>
            <a:tailEnd type="none" w="sm" len="sm"/>
          </a:ln>
        </p:spPr>
        <p:txBody>
          <a:bodyPr spcFirstLastPara="1" vert="horz" wrap="square" lIns="91425" tIns="91425" rIns="91425" bIns="91425" anchor="t" anchorCtr="0">
            <a:spAutoFit/>
          </a:bodyPr>
          <a:lstStyle>
            <a:defPPr marR="0" lvl="0" algn="l" rtl="0">
              <a:lnSpc>
                <a:spcPct val="100000"/>
              </a:lnSpc>
              <a:spcBef>
                <a:spcPts val="0"/>
              </a:spcBef>
              <a:spcAft>
                <a:spcPts val="0"/>
              </a:spcAft>
              <a:defRPr/>
            </a:defPPr>
            <a:lvl1pPr marL="0" indent="0" algn="just" eaLnBrk="1" latinLnBrk="0" hangingPunct="1">
              <a:buSzPts val="1900"/>
              <a:buNone/>
              <a:defRPr kumimoji="0" sz="1800" kern="1200">
                <a:solidFill>
                  <a:schemeClr val="tx1"/>
                </a:solidFill>
                <a:latin typeface="+mn-lt"/>
              </a:defRPr>
            </a:lvl1pPr>
            <a:lvl2pPr marL="722376" indent="-27432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eaLnBrk="1" latinLnBrk="0" hangingPunct="1">
              <a:spcBef>
                <a:spcPct val="20000"/>
              </a:spcBef>
              <a:buClr>
                <a:schemeClr val="accent2"/>
              </a:buClr>
              <a:buSzPct val="85000"/>
              <a:buChar char="○"/>
              <a:defRPr kumimoji="0" sz="2400" kern="1200">
                <a:solidFill>
                  <a:schemeClr val="tx1"/>
                </a:solidFill>
                <a:latin typeface="+mn-lt"/>
                <a:ea typeface="+mn-ea"/>
                <a:cs typeface="+mn-cs"/>
              </a:defRPr>
            </a:lvl3pPr>
            <a:lvl4pPr marL="1280160" indent="-237744"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eaLnBrk="1" latinLnBrk="0" hangingPunct="1">
              <a:spcBef>
                <a:spcPct val="20000"/>
              </a:spcBef>
              <a:buClr>
                <a:schemeClr val="accent4"/>
              </a:buClr>
              <a:buSzPct val="100000"/>
              <a:buChar char="-"/>
              <a:defRPr kumimoji="0" sz="2000" kern="1200">
                <a:solidFill>
                  <a:schemeClr val="tx1"/>
                </a:solidFill>
                <a:latin typeface="+mn-lt"/>
                <a:ea typeface="+mn-ea"/>
                <a:cs typeface="+mn-cs"/>
              </a:defRPr>
            </a:lvl5pPr>
            <a:lvl6pPr marL="1700784" indent="-182880" eaLnBrk="1" latinLnBrk="0" hangingPunct="1">
              <a:spcBef>
                <a:spcPct val="20000"/>
              </a:spcBef>
              <a:buClr>
                <a:schemeClr val="accent5"/>
              </a:buClr>
              <a:buChar char="-"/>
              <a:defRPr kumimoji="0" sz="2000" kern="1200" baseline="0">
                <a:solidFill>
                  <a:schemeClr val="tx1"/>
                </a:solidFill>
                <a:latin typeface="+mn-lt"/>
                <a:ea typeface="+mn-ea"/>
                <a:cs typeface="+mn-cs"/>
              </a:defRPr>
            </a:lvl6pPr>
            <a:lvl7pPr marL="1920240" indent="-182880" eaLnBrk="1" latinLnBrk="0" hangingPunct="1">
              <a:spcBef>
                <a:spcPct val="20000"/>
              </a:spcBef>
              <a:buClr>
                <a:schemeClr val="accent6"/>
              </a:buClr>
              <a:buSzPct val="100000"/>
              <a:buChar char="•"/>
              <a:defRPr kumimoji="0" sz="1800" kern="1200" baseline="0">
                <a:solidFill>
                  <a:schemeClr val="tx1"/>
                </a:solidFill>
                <a:latin typeface="+mn-lt"/>
                <a:ea typeface="+mn-ea"/>
                <a:cs typeface="+mn-cs"/>
              </a:defRPr>
            </a:lvl7pPr>
            <a:lvl8pPr marL="2139696" indent="-182880" eaLnBrk="1" latinLnBrk="0" hangingPunct="1">
              <a:spcBef>
                <a:spcPct val="20000"/>
              </a:spcBef>
              <a:buClr>
                <a:schemeClr val="accent6"/>
              </a:buClr>
              <a:buChar char="▪"/>
              <a:defRPr kumimoji="0" sz="1600" kern="1200">
                <a:solidFill>
                  <a:schemeClr val="tx1"/>
                </a:solidFill>
                <a:latin typeface="+mn-lt"/>
                <a:ea typeface="+mn-ea"/>
                <a:cs typeface="+mn-cs"/>
              </a:defRPr>
            </a:lvl8pPr>
            <a:lvl9pPr marL="2331720" indent="-182880" eaLnBrk="1" latinLnBrk="0" hangingPunct="1">
              <a:spcBef>
                <a:spcPct val="20000"/>
              </a:spcBef>
              <a:buClr>
                <a:schemeClr val="accent6"/>
              </a:buClr>
              <a:buChar char="•"/>
              <a:defRPr kumimoji="0" sz="1600" kern="1200">
                <a:solidFill>
                  <a:schemeClr val="tx1"/>
                </a:solidFill>
                <a:latin typeface="+mn-lt"/>
                <a:ea typeface="+mn-ea"/>
                <a:cs typeface="+mn-cs"/>
              </a:defRPr>
            </a:lvl9pPr>
          </a:lstStyle>
          <a:p>
            <a:r>
              <a:rPr lang="pt-PT" dirty="0"/>
              <a:t>A perda de emprego entre os jovens de 15 a 24 anos foi de 8,7%, comparado com 3,7 % para a população adulta.</a:t>
            </a:r>
            <a:endParaRPr dirty="0"/>
          </a:p>
        </p:txBody>
      </p:sp>
      <p:sp>
        <p:nvSpPr>
          <p:cNvPr id="130" name="Google Shape;130;p17"/>
          <p:cNvSpPr txBox="1"/>
          <p:nvPr/>
        </p:nvSpPr>
        <p:spPr>
          <a:xfrm>
            <a:off x="1103586" y="5704925"/>
            <a:ext cx="10058399" cy="61552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just">
              <a:buSzPts val="1400"/>
              <a:buNone/>
              <a:defRPr>
                <a:solidFill>
                  <a:schemeClr val="tx1"/>
                </a:solidFill>
              </a:defRPr>
            </a:lvl1pPr>
          </a:lstStyle>
          <a:p>
            <a:r>
              <a:rPr lang="pt-PT" dirty="0">
                <a:sym typeface="Libre Franklin"/>
              </a:rPr>
              <a:t>In Relatório da Organização Internacional de Trabalho</a:t>
            </a:r>
          </a:p>
          <a:p>
            <a:r>
              <a:rPr lang="pt-PT" dirty="0">
                <a:sym typeface="Libre Franklin"/>
              </a:rPr>
              <a:t>ILO Monitor: COVID-19 and the world of work. Seventh edition Updated estimates and analysis, 21/01/2021 (adaptado)</a:t>
            </a:r>
            <a:endParaRPr dirty="0"/>
          </a:p>
        </p:txBody>
      </p:sp>
    </p:spTree>
    <p:extLst>
      <p:ext uri="{BB962C8B-B14F-4D97-AF65-F5344CB8AC3E}">
        <p14:creationId xmlns:p14="http://schemas.microsoft.com/office/powerpoint/2010/main" val="3399749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prstGeom prst="rect">
            <a:avLst/>
          </a:prstGeo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Comentário </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endParaRPr>
          </a:p>
        </p:txBody>
      </p:sp>
      <p:sp>
        <p:nvSpPr>
          <p:cNvPr id="142" name="Google Shape;142;p19"/>
          <p:cNvSpPr txBox="1">
            <a:spLocks noGrp="1"/>
          </p:cNvSpPr>
          <p:nvPr>
            <p:ph idx="1"/>
          </p:nvPr>
        </p:nvSpPr>
        <p:spPr>
          <a:xfrm>
            <a:off x="609600" y="1600201"/>
            <a:ext cx="10800000" cy="4525963"/>
          </a:xfrm>
          <a:prstGeom prst="rect">
            <a:avLst/>
          </a:prstGeom>
          <a:noFill/>
          <a:ln>
            <a:noFill/>
          </a:ln>
        </p:spPr>
        <p:txBody>
          <a:bodyPr spcFirstLastPara="1" vert="horz" wrap="square" lIns="91425" tIns="45700" rIns="91425" bIns="45700" anchor="t" anchorCtr="0">
            <a:noAutofit/>
          </a:bodyPr>
          <a:lstStyle/>
          <a:p>
            <a:pPr marL="156210" indent="0" algn="just">
              <a:spcBef>
                <a:spcPts val="0"/>
              </a:spcBef>
              <a:buSzPts val="1140"/>
              <a:buNone/>
            </a:pPr>
            <a:r>
              <a:rPr lang="pt-PT" sz="1800" dirty="0">
                <a:ea typeface="Arial"/>
                <a:cs typeface="Arial"/>
              </a:rPr>
              <a:t>A violação dos direitos humanos no trabalho em tempo de Covid 19 é cada vez mais frequente. Há empresas a aproveitarem-se da situação para despedirem os trabalhadores ou para lhes tirar, por exemplo, as férias a que têm direito.  Além disso, nem todas as empresas disponibilizaram aos funcionários os equipamentos de proteção necessários em tempo de pandemia, como  máscaras, luvas ou até mesmo álcool gel. </a:t>
            </a:r>
          </a:p>
          <a:p>
            <a:pPr marL="156210" indent="0" algn="just">
              <a:spcBef>
                <a:spcPts val="0"/>
              </a:spcBef>
              <a:buSzPts val="1140"/>
              <a:buNone/>
            </a:pPr>
            <a:r>
              <a:rPr lang="pt-PT" sz="1800" dirty="0">
                <a:ea typeface="Arial"/>
                <a:cs typeface="Arial"/>
              </a:rPr>
              <a:t>Segundo a publicação “Portugal: Uma análise rápida do impacto da COVID-19 na economia e no mercado de trabalho”, os trabalhadores com contratos temporários, os trabalhadores mais jovens, as trabalhadoras domésticas, ocasionais e os trabalhadores das plataformas digitais são desproporcionalmente afetados pela pandemia, pois não têm acesso a licenças pagas ou subsídios de doença e a proteção social é fraca.</a:t>
            </a:r>
          </a:p>
        </p:txBody>
      </p:sp>
    </p:spTree>
    <p:extLst>
      <p:ext uri="{BB962C8B-B14F-4D97-AF65-F5344CB8AC3E}">
        <p14:creationId xmlns:p14="http://schemas.microsoft.com/office/powerpoint/2010/main" val="3653683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6858000"/>
          </a:xfrm>
          <a:noFill/>
          <a:ln>
            <a:noFill/>
          </a:ln>
        </p:spPr>
        <p:txBody>
          <a:bodyPr spcFirstLastPara="1" vert="horz" wrap="square" lIns="45700" tIns="45700" rIns="45700" bIns="45700" anchor="ctr" anchorCtr="0">
            <a:noAutofit/>
          </a:bodyPr>
          <a:lstStyle/>
          <a:p>
            <a:pPr algn="ctr">
              <a:buClr>
                <a:schemeClr val="dk1"/>
              </a:buClr>
              <a:buSzPts val="3600"/>
              <a:buFont typeface="Wingdings 2"/>
            </a:pPr>
            <a:r>
              <a:rPr lang="pt-PT" sz="7200" dirty="0">
                <a:ln w="18415" cmpd="sng">
                  <a:solidFill>
                    <a:srgbClr val="FFFFFF"/>
                  </a:solidFill>
                  <a:prstDash val="solid"/>
                </a:ln>
                <a:solidFill>
                  <a:srgbClr val="FFFFFF"/>
                </a:solidFill>
                <a:effectLst>
                  <a:outerShdw blurRad="63500" dir="3600000" algn="tl" rotWithShape="0">
                    <a:srgbClr val="000000">
                      <a:alpha val="70000"/>
                    </a:srgbClr>
                  </a:outerShdw>
                </a:effectLst>
              </a:rPr>
              <a:t>DIREITO À SAÚDE</a:t>
            </a:r>
          </a:p>
        </p:txBody>
      </p:sp>
    </p:spTree>
    <p:extLst>
      <p:ext uri="{BB962C8B-B14F-4D97-AF65-F5344CB8AC3E}">
        <p14:creationId xmlns:p14="http://schemas.microsoft.com/office/powerpoint/2010/main" val="1667157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553750"/>
            <a:ext cx="9956800" cy="584775"/>
          </a:xfr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O que é?</a:t>
            </a:r>
          </a:p>
        </p:txBody>
      </p:sp>
      <p:sp>
        <p:nvSpPr>
          <p:cNvPr id="3" name="Marcador de Posição de Conteúdo 2"/>
          <p:cNvSpPr>
            <a:spLocks noGrp="1"/>
          </p:cNvSpPr>
          <p:nvPr>
            <p:ph idx="1"/>
          </p:nvPr>
        </p:nvSpPr>
        <p:spPr>
          <a:xfrm>
            <a:off x="609600" y="1600201"/>
            <a:ext cx="10800000" cy="4525963"/>
          </a:xfrm>
          <a:noFill/>
          <a:ln>
            <a:noFill/>
          </a:ln>
        </p:spPr>
        <p:txBody>
          <a:bodyPr spcFirstLastPara="1" vert="horz" wrap="square" lIns="91425" tIns="45700" rIns="91425" bIns="45700" anchor="t" anchorCtr="0">
            <a:noAutofit/>
          </a:bodyPr>
          <a:lstStyle/>
          <a:p>
            <a:pPr marL="36576" indent="0" algn="just">
              <a:spcBef>
                <a:spcPts val="0"/>
              </a:spcBef>
              <a:buClr>
                <a:srgbClr val="000000"/>
              </a:buClr>
              <a:buSzPts val="2000"/>
              <a:buNone/>
            </a:pPr>
            <a:r>
              <a:rPr lang="pt-PT" sz="1800" b="1" u="sng" dirty="0">
                <a:ea typeface="Arial"/>
                <a:cs typeface="Arial"/>
              </a:rPr>
              <a:t>Artigo 25.º  da Declaração universal dos Direitos Humanos</a:t>
            </a:r>
          </a:p>
          <a:p>
            <a:pPr marL="36576" indent="0" algn="just">
              <a:spcBef>
                <a:spcPts val="0"/>
              </a:spcBef>
              <a:buClr>
                <a:srgbClr val="000000"/>
              </a:buClr>
              <a:buSzPts val="2000"/>
              <a:buNone/>
            </a:pPr>
            <a:endParaRPr lang="pt-PT" sz="1800" b="1" u="sng" dirty="0">
              <a:ea typeface="Arial"/>
              <a:cs typeface="Arial"/>
            </a:endParaRPr>
          </a:p>
          <a:p>
            <a:pPr marL="36576" indent="0" algn="just">
              <a:spcBef>
                <a:spcPts val="0"/>
              </a:spcBef>
              <a:buClr>
                <a:srgbClr val="000000"/>
              </a:buClr>
              <a:buSzPts val="2000"/>
              <a:buNone/>
            </a:pPr>
            <a:r>
              <a:rPr lang="pt-PT" sz="1800" dirty="0">
                <a:ea typeface="Arial"/>
                <a:cs typeface="Arial"/>
              </a:rPr>
              <a:t>Todas as pessoas têm direito a um nível de vida suficiente para lhe assegurar e à sua família a saúde e o bem-estar, principalmente quanto à alimentação, ao vestuário, ao alojamento, à assistência médica e ainda quanto aos serviços sociais necessários, e tem direito à segurança no desemprego, na doença, na invalidez, na viuvez, na velhice ou noutros casos de perda de meios de subsistência por circunstâncias independentes da sua vontade.</a:t>
            </a:r>
          </a:p>
          <a:p>
            <a:pPr marL="36576" indent="0" algn="just">
              <a:spcBef>
                <a:spcPts val="0"/>
              </a:spcBef>
              <a:buClr>
                <a:srgbClr val="000000"/>
              </a:buClr>
              <a:buSzPts val="2000"/>
              <a:buNone/>
            </a:pPr>
            <a:r>
              <a:rPr lang="pt-PT" sz="1800" dirty="0">
                <a:ea typeface="Arial"/>
                <a:cs typeface="Arial"/>
              </a:rPr>
              <a:t>A maternidade e a infância têm direito a ajuda e a assistência especiais. Todas as crianças, nascidas dentro ou fora do matrimónio, gozam da mesma proteção social.</a:t>
            </a:r>
          </a:p>
        </p:txBody>
      </p:sp>
    </p:spTree>
    <p:extLst>
      <p:ext uri="{BB962C8B-B14F-4D97-AF65-F5344CB8AC3E}">
        <p14:creationId xmlns:p14="http://schemas.microsoft.com/office/powerpoint/2010/main" val="3459231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104;p15"/>
          <p:cNvPicPr preferRelativeResize="0">
            <a:picLocks noGrp="1"/>
          </p:cNvPicPr>
          <p:nvPr>
            <p:ph idx="1"/>
          </p:nvPr>
        </p:nvPicPr>
        <p:blipFill rotWithShape="1">
          <a:blip r:embed="rId2" cstate="print">
            <a:alphaModFix/>
          </a:blip>
          <a:srcRect/>
          <a:stretch/>
        </p:blipFill>
        <p:spPr>
          <a:xfrm rot="-1370298">
            <a:off x="1537647" y="3162214"/>
            <a:ext cx="2681288" cy="2908300"/>
          </a:xfrm>
          <a:prstGeom prst="rect">
            <a:avLst/>
          </a:prstGeom>
          <a:noFill/>
          <a:ln>
            <a:noFill/>
          </a:ln>
        </p:spPr>
      </p:pic>
      <p:pic>
        <p:nvPicPr>
          <p:cNvPr id="5" name="Google Shape;105;p15"/>
          <p:cNvPicPr preferRelativeResize="0"/>
          <p:nvPr/>
        </p:nvPicPr>
        <p:blipFill rotWithShape="1">
          <a:blip r:embed="rId3" cstate="print">
            <a:alphaModFix/>
          </a:blip>
          <a:srcRect/>
          <a:stretch/>
        </p:blipFill>
        <p:spPr>
          <a:xfrm rot="667468">
            <a:off x="4629046" y="3569138"/>
            <a:ext cx="2959412" cy="2647096"/>
          </a:xfrm>
          <a:prstGeom prst="rect">
            <a:avLst/>
          </a:prstGeom>
          <a:noFill/>
          <a:ln>
            <a:noFill/>
          </a:ln>
        </p:spPr>
      </p:pic>
      <p:pic>
        <p:nvPicPr>
          <p:cNvPr id="6" name="Google Shape;106;p15"/>
          <p:cNvPicPr preferRelativeResize="0"/>
          <p:nvPr/>
        </p:nvPicPr>
        <p:blipFill rotWithShape="1">
          <a:blip r:embed="rId4" cstate="print">
            <a:alphaModFix/>
          </a:blip>
          <a:srcRect/>
          <a:stretch/>
        </p:blipFill>
        <p:spPr>
          <a:xfrm rot="-786002">
            <a:off x="1483291" y="755487"/>
            <a:ext cx="2498227" cy="2608071"/>
          </a:xfrm>
          <a:prstGeom prst="rect">
            <a:avLst/>
          </a:prstGeom>
          <a:noFill/>
          <a:ln>
            <a:noFill/>
          </a:ln>
        </p:spPr>
      </p:pic>
      <p:pic>
        <p:nvPicPr>
          <p:cNvPr id="7" name="Google Shape;109;p15"/>
          <p:cNvPicPr preferRelativeResize="0"/>
          <p:nvPr/>
        </p:nvPicPr>
        <p:blipFill rotWithShape="1">
          <a:blip r:embed="rId5" cstate="print">
            <a:alphaModFix/>
          </a:blip>
          <a:srcRect/>
          <a:stretch/>
        </p:blipFill>
        <p:spPr>
          <a:xfrm rot="933578">
            <a:off x="4821706" y="802105"/>
            <a:ext cx="2574093" cy="2698372"/>
          </a:xfrm>
          <a:prstGeom prst="rect">
            <a:avLst/>
          </a:prstGeom>
          <a:noFill/>
          <a:ln>
            <a:noFill/>
          </a:ln>
        </p:spPr>
      </p:pic>
      <p:pic>
        <p:nvPicPr>
          <p:cNvPr id="11" name="Imagem 6" descr="Uma imagem com texto&#10;&#10;Descrição gerada automaticamente">
            <a:extLst>
              <a:ext uri="{FF2B5EF4-FFF2-40B4-BE49-F238E27FC236}">
                <a16:creationId xmlns:a16="http://schemas.microsoft.com/office/drawing/2014/main" id="{32F492F2-D444-4969-AAEA-1743CE3A5783}"/>
              </a:ext>
            </a:extLst>
          </p:cNvPr>
          <p:cNvPicPr>
            <a:picLocks noChangeAspect="1"/>
          </p:cNvPicPr>
          <p:nvPr/>
        </p:nvPicPr>
        <p:blipFill>
          <a:blip r:embed="rId6" cstate="print"/>
          <a:stretch>
            <a:fillRect/>
          </a:stretch>
        </p:blipFill>
        <p:spPr>
          <a:xfrm>
            <a:off x="7504758" y="856991"/>
            <a:ext cx="2417167" cy="5061027"/>
          </a:xfrm>
          <a:prstGeom prst="rect">
            <a:avLst/>
          </a:prstGeom>
        </p:spPr>
      </p:pic>
    </p:spTree>
    <p:extLst>
      <p:ext uri="{BB962C8B-B14F-4D97-AF65-F5344CB8AC3E}">
        <p14:creationId xmlns:p14="http://schemas.microsoft.com/office/powerpoint/2010/main" val="3806368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Google Shape;107;p15" descr="Uma imagem com texto&#10;&#10;Descrição gerada automaticamente"/>
          <p:cNvPicPr preferRelativeResize="0"/>
          <p:nvPr/>
        </p:nvPicPr>
        <p:blipFill rotWithShape="1">
          <a:blip r:embed="rId2" cstate="print">
            <a:alphaModFix/>
          </a:blip>
          <a:srcRect/>
          <a:stretch/>
        </p:blipFill>
        <p:spPr>
          <a:xfrm>
            <a:off x="7524804" y="3594203"/>
            <a:ext cx="3672408" cy="2708920"/>
          </a:xfrm>
          <a:prstGeom prst="rect">
            <a:avLst/>
          </a:prstGeom>
          <a:noFill/>
          <a:ln>
            <a:noFill/>
          </a:ln>
        </p:spPr>
      </p:pic>
      <p:pic>
        <p:nvPicPr>
          <p:cNvPr id="17" name="Imagem 2" descr="Uma imagem com texto, pessoa, captura de ecrã&#10;&#10;Descrição gerada automaticamente">
            <a:extLst>
              <a:ext uri="{FF2B5EF4-FFF2-40B4-BE49-F238E27FC236}">
                <a16:creationId xmlns:a16="http://schemas.microsoft.com/office/drawing/2014/main" id="{DCB1D7CC-62EC-45AF-B2F9-3219A8976EAD}"/>
              </a:ext>
            </a:extLst>
          </p:cNvPr>
          <p:cNvPicPr>
            <a:picLocks noChangeAspect="1"/>
          </p:cNvPicPr>
          <p:nvPr/>
        </p:nvPicPr>
        <p:blipFill>
          <a:blip r:embed="rId3" cstate="print"/>
          <a:stretch>
            <a:fillRect/>
          </a:stretch>
        </p:blipFill>
        <p:spPr>
          <a:xfrm>
            <a:off x="673448" y="736982"/>
            <a:ext cx="2703275" cy="5036025"/>
          </a:xfrm>
          <a:prstGeom prst="rect">
            <a:avLst/>
          </a:prstGeom>
        </p:spPr>
      </p:pic>
      <p:pic>
        <p:nvPicPr>
          <p:cNvPr id="6" name="Imagem 5" descr="Capturar 66.PNG"/>
          <p:cNvPicPr>
            <a:picLocks noChangeAspect="1"/>
          </p:cNvPicPr>
          <p:nvPr/>
        </p:nvPicPr>
        <p:blipFill>
          <a:blip r:embed="rId4" cstate="print"/>
          <a:stretch>
            <a:fillRect/>
          </a:stretch>
        </p:blipFill>
        <p:spPr>
          <a:xfrm>
            <a:off x="5272604" y="969909"/>
            <a:ext cx="4803797" cy="1587521"/>
          </a:xfrm>
          <a:prstGeom prst="rect">
            <a:avLst/>
          </a:prstGeom>
        </p:spPr>
      </p:pic>
      <p:pic>
        <p:nvPicPr>
          <p:cNvPr id="7" name="Imagem 6"/>
          <p:cNvPicPr/>
          <p:nvPr/>
        </p:nvPicPr>
        <p:blipFill>
          <a:blip r:embed="rId5" cstate="print"/>
          <a:srcRect l="2554" t="13034" r="28564" b="9888"/>
          <a:stretch>
            <a:fillRect/>
          </a:stretch>
        </p:blipFill>
        <p:spPr bwMode="auto">
          <a:xfrm>
            <a:off x="3503795" y="2737524"/>
            <a:ext cx="4021009" cy="2776175"/>
          </a:xfrm>
          <a:prstGeom prst="rect">
            <a:avLst/>
          </a:prstGeom>
          <a:noFill/>
          <a:ln w="9525">
            <a:noFill/>
            <a:miter lim="800000"/>
            <a:headEnd/>
            <a:tailEnd/>
          </a:ln>
        </p:spPr>
      </p:pic>
    </p:spTree>
    <p:extLst>
      <p:ext uri="{BB962C8B-B14F-4D97-AF65-F5344CB8AC3E}">
        <p14:creationId xmlns:p14="http://schemas.microsoft.com/office/powerpoint/2010/main" val="3991275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oogle Shape;117;g79d836bcfb_0_0"/>
          <p:cNvPicPr preferRelativeResize="0"/>
          <p:nvPr/>
        </p:nvPicPr>
        <p:blipFill>
          <a:blip r:embed="rId2" cstate="print">
            <a:alphaModFix/>
          </a:blip>
          <a:stretch>
            <a:fillRect/>
          </a:stretch>
        </p:blipFill>
        <p:spPr>
          <a:xfrm>
            <a:off x="3259675" y="291716"/>
            <a:ext cx="4861951" cy="2757875"/>
          </a:xfrm>
          <a:prstGeom prst="rect">
            <a:avLst/>
          </a:prstGeom>
          <a:noFill/>
          <a:ln>
            <a:noFill/>
          </a:ln>
        </p:spPr>
      </p:pic>
      <p:pic>
        <p:nvPicPr>
          <p:cNvPr id="6" name="Google Shape;116;g79d836bcfb_0_0"/>
          <p:cNvPicPr preferRelativeResize="0"/>
          <p:nvPr/>
        </p:nvPicPr>
        <p:blipFill>
          <a:blip r:embed="rId3" cstate="print">
            <a:alphaModFix/>
          </a:blip>
          <a:stretch>
            <a:fillRect/>
          </a:stretch>
        </p:blipFill>
        <p:spPr>
          <a:xfrm>
            <a:off x="6598145" y="3049591"/>
            <a:ext cx="4910682" cy="3020132"/>
          </a:xfrm>
          <a:prstGeom prst="rect">
            <a:avLst/>
          </a:prstGeom>
          <a:noFill/>
          <a:ln>
            <a:noFill/>
          </a:ln>
        </p:spPr>
      </p:pic>
      <p:pic>
        <p:nvPicPr>
          <p:cNvPr id="11" name="Imagem 10"/>
          <p:cNvPicPr/>
          <p:nvPr/>
        </p:nvPicPr>
        <p:blipFill>
          <a:blip r:embed="rId4" cstate="print"/>
          <a:srcRect l="784" t="17079" r="35515" b="7191"/>
          <a:stretch>
            <a:fillRect/>
          </a:stretch>
        </p:blipFill>
        <p:spPr bwMode="auto">
          <a:xfrm>
            <a:off x="605501" y="3049592"/>
            <a:ext cx="5803458" cy="3671143"/>
          </a:xfrm>
          <a:prstGeom prst="rect">
            <a:avLst/>
          </a:prstGeom>
          <a:noFill/>
          <a:ln w="9525">
            <a:noFill/>
            <a:miter lim="800000"/>
            <a:headEnd/>
            <a:tailEnd/>
          </a:ln>
        </p:spPr>
      </p:pic>
    </p:spTree>
    <p:extLst>
      <p:ext uri="{BB962C8B-B14F-4D97-AF65-F5344CB8AC3E}">
        <p14:creationId xmlns:p14="http://schemas.microsoft.com/office/powerpoint/2010/main" val="1075893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Comentário</a:t>
            </a:r>
          </a:p>
        </p:txBody>
      </p:sp>
      <p:sp>
        <p:nvSpPr>
          <p:cNvPr id="3" name="Marcador de Posição de Conteúdo 2"/>
          <p:cNvSpPr>
            <a:spLocks noGrp="1"/>
          </p:cNvSpPr>
          <p:nvPr>
            <p:ph idx="1"/>
          </p:nvPr>
        </p:nvSpPr>
        <p:spPr>
          <a:xfrm>
            <a:off x="609600" y="1600201"/>
            <a:ext cx="10800000" cy="4525963"/>
          </a:xfrm>
          <a:noFill/>
          <a:ln>
            <a:noFill/>
          </a:ln>
        </p:spPr>
        <p:txBody>
          <a:bodyPr spcFirstLastPara="1" vert="horz" wrap="square" lIns="91425" tIns="45700" rIns="91425" bIns="45700" anchor="t" anchorCtr="0">
            <a:noAutofit/>
          </a:bodyPr>
          <a:lstStyle/>
          <a:p>
            <a:pPr marL="156210" indent="0" algn="just">
              <a:spcBef>
                <a:spcPts val="0"/>
              </a:spcBef>
              <a:buSzPts val="1140"/>
              <a:buNone/>
            </a:pPr>
            <a:r>
              <a:rPr lang="pt-PT" sz="1800" dirty="0">
                <a:ea typeface="Arial"/>
                <a:cs typeface="Arial"/>
              </a:rPr>
              <a:t>O direito à saúde pressupõe a existência de  equipamentos, bens e serviços de saúde em quantidade suficiente, de boa qualidade e cientificamente apropriados, disponíveis e acessíveis a todos, sem discriminação, que devem respeitar a ética médica e serem adequados do ponto de vista cultural.</a:t>
            </a:r>
          </a:p>
          <a:p>
            <a:pPr marL="156210" indent="0" algn="just">
              <a:spcBef>
                <a:spcPts val="0"/>
              </a:spcBef>
              <a:buSzPts val="1140"/>
              <a:buNone/>
            </a:pPr>
            <a:r>
              <a:rPr lang="pt-PT" sz="1800" dirty="0">
                <a:ea typeface="Arial"/>
                <a:cs typeface="Arial"/>
              </a:rPr>
              <a:t>Com a pandemia  os hospitais e centros de saúde chegaram a ficar lotados, com falta de profissionais de saúde para dar a necessária assistência aos pacientes, com médicos e enfermeiros à beira da exaustão. Faltaram equipamentos de proteção, como máscaras cirúrgicas, e materiais como oxímetros, lanternas, máscaras de oxigénio, otoscópios e estetoscópios tornaram-se escassos face ao aumento do número de pessoas infetadas. </a:t>
            </a:r>
          </a:p>
          <a:p>
            <a:pPr marL="156210" indent="0" algn="just">
              <a:spcBef>
                <a:spcPts val="0"/>
              </a:spcBef>
              <a:buSzPts val="1140"/>
              <a:buNone/>
            </a:pPr>
            <a:r>
              <a:rPr lang="pt-PT" sz="1800" dirty="0">
                <a:ea typeface="Arial"/>
                <a:cs typeface="Arial"/>
              </a:rPr>
              <a:t>Os idosos, em particular os residentes em lares,  foram os mais afetados, tendo muitos perdido a vida.</a:t>
            </a:r>
          </a:p>
          <a:p>
            <a:pPr marL="156210" indent="0" algn="just">
              <a:spcBef>
                <a:spcPts val="0"/>
              </a:spcBef>
              <a:buSzPts val="1140"/>
              <a:buNone/>
            </a:pPr>
            <a:endParaRPr lang="pt-PT" sz="1800" dirty="0">
              <a:ea typeface="Arial"/>
              <a:cs typeface="Arial"/>
            </a:endParaRPr>
          </a:p>
        </p:txBody>
      </p:sp>
    </p:spTree>
    <p:extLst>
      <p:ext uri="{BB962C8B-B14F-4D97-AF65-F5344CB8AC3E}">
        <p14:creationId xmlns:p14="http://schemas.microsoft.com/office/powerpoint/2010/main" val="2098560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0" y="0"/>
            <a:ext cx="12192000" cy="6858000"/>
          </a:xfrm>
          <a:prstGeom prst="rect">
            <a:avLst/>
          </a:prstGeom>
          <a:noFill/>
          <a:ln>
            <a:noFill/>
          </a:ln>
        </p:spPr>
        <p:txBody>
          <a:bodyPr spcFirstLastPara="1" vert="horz" wrap="square" lIns="45700" tIns="45700" rIns="45700" bIns="45700" anchor="ctr" anchorCtr="0">
            <a:noAutofit/>
          </a:bodyPr>
          <a:lstStyle/>
          <a:p>
            <a:pPr algn="ctr">
              <a:buClr>
                <a:schemeClr val="dk1"/>
              </a:buClr>
              <a:buSzPts val="3600"/>
              <a:buFont typeface="Wingdings 2"/>
            </a:pPr>
            <a:r>
              <a:rPr lang="pt-PT" sz="7200" dirty="0">
                <a:ln w="18415" cmpd="sng">
                  <a:solidFill>
                    <a:srgbClr val="FFFFFF"/>
                  </a:solidFill>
                  <a:prstDash val="solid"/>
                </a:ln>
                <a:solidFill>
                  <a:srgbClr val="FFFFFF"/>
                </a:solidFill>
                <a:effectLst>
                  <a:outerShdw blurRad="63500" dir="3600000" algn="tl" rotWithShape="0">
                    <a:srgbClr val="000000">
                      <a:alpha val="70000"/>
                    </a:srgbClr>
                  </a:outerShdw>
                </a:effectLst>
              </a:rPr>
              <a:t>DIREITO À EDUCAÇÃO </a:t>
            </a:r>
            <a:endParaRPr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971072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609600" y="553750"/>
            <a:ext cx="9956800" cy="584775"/>
          </a:xfrm>
          <a:prstGeom prst="rect">
            <a:avLst/>
          </a:prstGeo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O que é? </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endParaRPr>
          </a:p>
        </p:txBody>
      </p:sp>
      <p:sp>
        <p:nvSpPr>
          <p:cNvPr id="96" name="Google Shape;96;p2"/>
          <p:cNvSpPr txBox="1">
            <a:spLocks noGrp="1"/>
          </p:cNvSpPr>
          <p:nvPr>
            <p:ph idx="1"/>
          </p:nvPr>
        </p:nvSpPr>
        <p:spPr>
          <a:xfrm>
            <a:off x="609600" y="1600201"/>
            <a:ext cx="10800000" cy="4525963"/>
          </a:xfrm>
          <a:prstGeom prst="rect">
            <a:avLst/>
          </a:prstGeom>
          <a:noFill/>
          <a:ln>
            <a:noFill/>
          </a:ln>
        </p:spPr>
        <p:txBody>
          <a:bodyPr spcFirstLastPara="1" vert="horz" wrap="square" lIns="91425" tIns="45700" rIns="91425" bIns="45700" anchor="t" anchorCtr="0">
            <a:noAutofit/>
          </a:bodyPr>
          <a:lstStyle/>
          <a:p>
            <a:pPr marL="36576" indent="0" algn="just">
              <a:spcBef>
                <a:spcPts val="0"/>
              </a:spcBef>
              <a:buClr>
                <a:srgbClr val="000000"/>
              </a:buClr>
              <a:buSzPts val="2000"/>
              <a:buNone/>
            </a:pPr>
            <a:r>
              <a:rPr lang="pt-PT" sz="1800" b="1" u="sng" dirty="0">
                <a:ea typeface="Arial"/>
                <a:cs typeface="Arial"/>
                <a:sym typeface="Arial"/>
              </a:rPr>
              <a:t>Artigo 26.º da Declaração Universal dos Direitos Humanos</a:t>
            </a:r>
          </a:p>
          <a:p>
            <a:pPr marL="36576" indent="0" algn="just">
              <a:spcBef>
                <a:spcPts val="0"/>
              </a:spcBef>
              <a:buClr>
                <a:srgbClr val="000000"/>
              </a:buClr>
              <a:buSzPts val="2000"/>
              <a:buNone/>
            </a:pPr>
            <a:endParaRPr lang="pt-PT" sz="1800" b="1" u="sng" dirty="0">
              <a:ea typeface="Arial"/>
              <a:cs typeface="Arial"/>
              <a:sym typeface="Roboto"/>
            </a:endParaRPr>
          </a:p>
          <a:p>
            <a:pPr marL="36576" indent="0" algn="just">
              <a:spcBef>
                <a:spcPts val="0"/>
              </a:spcBef>
              <a:buClr>
                <a:srgbClr val="000000"/>
              </a:buClr>
              <a:buSzPts val="2000"/>
              <a:buNone/>
            </a:pPr>
            <a:endParaRPr lang="pt-PT" sz="1800" dirty="0">
              <a:ea typeface="Arial"/>
              <a:cs typeface="Arial"/>
              <a:sym typeface="Roboto"/>
            </a:endParaRPr>
          </a:p>
          <a:p>
            <a:pPr marL="36576" indent="0" algn="just">
              <a:spcBef>
                <a:spcPts val="0"/>
              </a:spcBef>
              <a:buClr>
                <a:srgbClr val="000000"/>
              </a:buClr>
              <a:buSzPts val="2000"/>
              <a:buNone/>
            </a:pPr>
            <a:r>
              <a:rPr lang="pt-PT" sz="1800" dirty="0">
                <a:ea typeface="Arial"/>
                <a:cs typeface="Arial"/>
                <a:sym typeface="Roboto"/>
              </a:rPr>
              <a:t>Toda a pessoa tem direito à educação. A educação deve ser gratuita, pelo menos a correspondente ao ensino elementar fundamental. O ensino elementar é obrigatório. O ensino técnico e profissional deve ser generalizado; o acesso aos estudos superiores deve estar aberto a todos  </a:t>
            </a:r>
            <a:r>
              <a:rPr lang="pt-PT" sz="1800" dirty="0">
                <a:ea typeface="Arial"/>
                <a:cs typeface="Arial"/>
              </a:rPr>
              <a:t>em plena igualdade, em função do seu mérito.</a:t>
            </a:r>
            <a:endParaRPr sz="1800" dirty="0">
              <a:ea typeface="Arial"/>
              <a:cs typeface="Arial"/>
            </a:endParaRPr>
          </a:p>
          <a:p>
            <a:pPr marL="36576" indent="0" algn="just">
              <a:spcBef>
                <a:spcPts val="0"/>
              </a:spcBef>
              <a:buClr>
                <a:srgbClr val="000000"/>
              </a:buClr>
              <a:buSzPts val="2000"/>
              <a:buNone/>
            </a:pPr>
            <a:r>
              <a:rPr lang="pt-PT" sz="1800" dirty="0">
                <a:ea typeface="Arial"/>
                <a:cs typeface="Arial"/>
                <a:sym typeface="Roboto"/>
              </a:rPr>
              <a:t>A educação deve visar à plena expansão da personalidade humana e ao reforço dos direitos do homem e das liberdades fundamentais e deve favorecer a compreensão, a tolerância e a amizade entre todas as nações e todos os grupos raciais ou religiosos, bem como o desenvolvimento das atividades das Nações Unidas para a manutenção da paz.</a:t>
            </a:r>
            <a:endParaRPr sz="1800" dirty="0">
              <a:ea typeface="Arial"/>
              <a:cs typeface="Arial"/>
            </a:endParaRPr>
          </a:p>
          <a:p>
            <a:pPr marL="36576" indent="0" algn="just">
              <a:spcBef>
                <a:spcPts val="0"/>
              </a:spcBef>
              <a:buClr>
                <a:srgbClr val="000000"/>
              </a:buClr>
              <a:buSzPts val="2000"/>
              <a:buNone/>
            </a:pPr>
            <a:r>
              <a:rPr lang="pt-PT" sz="1800" dirty="0">
                <a:ea typeface="Arial"/>
                <a:cs typeface="Arial"/>
                <a:sym typeface="Roboto"/>
              </a:rPr>
              <a:t>Aos pais pertence a prioridade do direito de escolher o género de educação a dar aos filhos.</a:t>
            </a:r>
            <a:endParaRPr sz="1800" dirty="0">
              <a:ea typeface="Arial"/>
              <a:cs typeface="Arial"/>
              <a:sym typeface="Roboto"/>
            </a:endParaRPr>
          </a:p>
          <a:p>
            <a:pPr marL="36576" indent="0" algn="just">
              <a:spcBef>
                <a:spcPts val="0"/>
              </a:spcBef>
              <a:buClr>
                <a:srgbClr val="000000"/>
              </a:buClr>
              <a:buSzPts val="2000"/>
              <a:buNone/>
            </a:pPr>
            <a:endParaRPr sz="1800" b="1" u="sng" dirty="0">
              <a:ea typeface="Arial"/>
              <a:cs typeface="Arial"/>
            </a:endParaRPr>
          </a:p>
        </p:txBody>
      </p:sp>
    </p:spTree>
    <p:extLst>
      <p:ext uri="{BB962C8B-B14F-4D97-AF65-F5344CB8AC3E}">
        <p14:creationId xmlns:p14="http://schemas.microsoft.com/office/powerpoint/2010/main" val="3502282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4879DBA4-DE93-4FA4-996D-2DFE3B45D22D}"/>
              </a:ext>
            </a:extLst>
          </p:cNvPr>
          <p:cNvSpPr>
            <a:spLocks noGrp="1"/>
          </p:cNvSpPr>
          <p:nvPr>
            <p:ph idx="1"/>
          </p:nvPr>
        </p:nvSpPr>
        <p:spPr>
          <a:xfrm>
            <a:off x="4049722" y="6523570"/>
            <a:ext cx="4678831" cy="323795"/>
          </a:xfrm>
        </p:spPr>
        <p:txBody>
          <a:bodyPr/>
          <a:lstStyle/>
          <a:p>
            <a:pPr marL="182880" indent="0">
              <a:buNone/>
            </a:pPr>
            <a:r>
              <a:rPr lang="pt-PT" sz="1200" dirty="0">
                <a:solidFill>
                  <a:schemeClr val="tx1"/>
                </a:solidFill>
                <a:latin typeface="Arial"/>
                <a:ea typeface="Arial"/>
                <a:cs typeface="Arial"/>
              </a:rPr>
              <a:t>https://www.bbc.com/portuguese/internacional-51718755</a:t>
            </a:r>
            <a:endParaRPr lang="pt-PT" sz="1200" dirty="0">
              <a:solidFill>
                <a:schemeClr val="tx1"/>
              </a:solidFill>
            </a:endParaRPr>
          </a:p>
        </p:txBody>
      </p:sp>
      <p:pic>
        <p:nvPicPr>
          <p:cNvPr id="4" name="Imagem 4">
            <a:extLst>
              <a:ext uri="{FF2B5EF4-FFF2-40B4-BE49-F238E27FC236}">
                <a16:creationId xmlns:a16="http://schemas.microsoft.com/office/drawing/2014/main" id="{3D98A7B1-C17E-49D3-B7F7-938954ACAD53}"/>
              </a:ext>
            </a:extLst>
          </p:cNvPr>
          <p:cNvPicPr>
            <a:picLocks noChangeAspect="1"/>
          </p:cNvPicPr>
          <p:nvPr/>
        </p:nvPicPr>
        <p:blipFill>
          <a:blip r:embed="rId2" cstate="print"/>
          <a:stretch>
            <a:fillRect/>
          </a:stretch>
        </p:blipFill>
        <p:spPr>
          <a:xfrm>
            <a:off x="1983002" y="662153"/>
            <a:ext cx="8420592" cy="5719526"/>
          </a:xfrm>
          <a:prstGeom prst="rect">
            <a:avLst/>
          </a:prstGeom>
        </p:spPr>
      </p:pic>
    </p:spTree>
    <p:extLst>
      <p:ext uri="{BB962C8B-B14F-4D97-AF65-F5344CB8AC3E}">
        <p14:creationId xmlns:p14="http://schemas.microsoft.com/office/powerpoint/2010/main" val="3620321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pic>
        <p:nvPicPr>
          <p:cNvPr id="102" name="Google Shape;102;p3"/>
          <p:cNvPicPr preferRelativeResize="0"/>
          <p:nvPr/>
        </p:nvPicPr>
        <p:blipFill rotWithShape="1">
          <a:blip r:embed="rId3" cstate="print">
            <a:alphaModFix/>
          </a:blip>
          <a:srcRect t="7952"/>
          <a:stretch/>
        </p:blipFill>
        <p:spPr>
          <a:xfrm>
            <a:off x="3226450" y="399212"/>
            <a:ext cx="2153265" cy="4296278"/>
          </a:xfrm>
          <a:prstGeom prst="rect">
            <a:avLst/>
          </a:prstGeom>
          <a:noFill/>
          <a:ln>
            <a:noFill/>
          </a:ln>
        </p:spPr>
      </p:pic>
      <p:pic>
        <p:nvPicPr>
          <p:cNvPr id="103" name="Google Shape;103;p3"/>
          <p:cNvPicPr preferRelativeResize="0"/>
          <p:nvPr/>
        </p:nvPicPr>
        <p:blipFill rotWithShape="1">
          <a:blip r:embed="rId4" cstate="print">
            <a:alphaModFix/>
          </a:blip>
          <a:srcRect t="7706"/>
          <a:stretch/>
        </p:blipFill>
        <p:spPr>
          <a:xfrm>
            <a:off x="5519492" y="1917635"/>
            <a:ext cx="2375325" cy="4270074"/>
          </a:xfrm>
          <a:prstGeom prst="rect">
            <a:avLst/>
          </a:prstGeom>
          <a:noFill/>
          <a:ln>
            <a:noFill/>
          </a:ln>
        </p:spPr>
      </p:pic>
      <p:pic>
        <p:nvPicPr>
          <p:cNvPr id="104" name="Google Shape;104;p3"/>
          <p:cNvPicPr preferRelativeResize="0"/>
          <p:nvPr/>
        </p:nvPicPr>
        <p:blipFill rotWithShape="1">
          <a:blip r:embed="rId5" cstate="print">
            <a:alphaModFix/>
          </a:blip>
          <a:srcRect t="7510"/>
          <a:stretch/>
        </p:blipFill>
        <p:spPr>
          <a:xfrm>
            <a:off x="950358" y="1411437"/>
            <a:ext cx="2087505" cy="4290588"/>
          </a:xfrm>
          <a:prstGeom prst="rect">
            <a:avLst/>
          </a:prstGeom>
          <a:noFill/>
          <a:ln>
            <a:noFill/>
          </a:ln>
        </p:spPr>
      </p:pic>
      <p:pic>
        <p:nvPicPr>
          <p:cNvPr id="105" name="Google Shape;105;p3"/>
          <p:cNvPicPr preferRelativeResize="0"/>
          <p:nvPr/>
        </p:nvPicPr>
        <p:blipFill rotWithShape="1">
          <a:blip r:embed="rId6" cstate="print">
            <a:alphaModFix/>
          </a:blip>
          <a:srcRect t="8265"/>
          <a:stretch/>
        </p:blipFill>
        <p:spPr>
          <a:xfrm rot="9">
            <a:off x="8064807" y="897771"/>
            <a:ext cx="2123756" cy="4286843"/>
          </a:xfrm>
          <a:prstGeom prst="rect">
            <a:avLst/>
          </a:prstGeom>
          <a:noFill/>
          <a:ln>
            <a:noFill/>
          </a:ln>
        </p:spPr>
      </p:pic>
    </p:spTree>
    <p:extLst>
      <p:ext uri="{BB962C8B-B14F-4D97-AF65-F5344CB8AC3E}">
        <p14:creationId xmlns:p14="http://schemas.microsoft.com/office/powerpoint/2010/main" val="639808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pic>
        <p:nvPicPr>
          <p:cNvPr id="110" name="Google Shape;110;p4"/>
          <p:cNvPicPr preferRelativeResize="0"/>
          <p:nvPr/>
        </p:nvPicPr>
        <p:blipFill rotWithShape="1">
          <a:blip r:embed="rId3" cstate="print">
            <a:alphaModFix/>
          </a:blip>
          <a:srcRect/>
          <a:stretch/>
        </p:blipFill>
        <p:spPr>
          <a:xfrm>
            <a:off x="1120659" y="302013"/>
            <a:ext cx="2317927" cy="5150952"/>
          </a:xfrm>
          <a:prstGeom prst="rect">
            <a:avLst/>
          </a:prstGeom>
          <a:noFill/>
          <a:ln>
            <a:noFill/>
          </a:ln>
        </p:spPr>
      </p:pic>
      <p:pic>
        <p:nvPicPr>
          <p:cNvPr id="111" name="Google Shape;111;p4"/>
          <p:cNvPicPr preferRelativeResize="0"/>
          <p:nvPr/>
        </p:nvPicPr>
        <p:blipFill rotWithShape="1">
          <a:blip r:embed="rId4" cstate="print">
            <a:alphaModFix/>
          </a:blip>
          <a:srcRect t="3722"/>
          <a:stretch/>
        </p:blipFill>
        <p:spPr>
          <a:xfrm>
            <a:off x="3870095" y="331508"/>
            <a:ext cx="2633799" cy="5102942"/>
          </a:xfrm>
          <a:prstGeom prst="rect">
            <a:avLst/>
          </a:prstGeom>
          <a:noFill/>
          <a:ln>
            <a:noFill/>
          </a:ln>
        </p:spPr>
      </p:pic>
      <p:pic>
        <p:nvPicPr>
          <p:cNvPr id="112" name="Google Shape;112;p4"/>
          <p:cNvPicPr preferRelativeResize="0"/>
          <p:nvPr/>
        </p:nvPicPr>
        <p:blipFill rotWithShape="1">
          <a:blip r:embed="rId5" cstate="print">
            <a:alphaModFix/>
          </a:blip>
          <a:srcRect l="-3250" t="-1170" r="3250" b="1170"/>
          <a:stretch/>
        </p:blipFill>
        <p:spPr>
          <a:xfrm>
            <a:off x="6906725" y="166635"/>
            <a:ext cx="2330243" cy="5032914"/>
          </a:xfrm>
          <a:prstGeom prst="rect">
            <a:avLst/>
          </a:prstGeom>
          <a:noFill/>
          <a:ln>
            <a:noFill/>
          </a:ln>
        </p:spPr>
      </p:pic>
      <p:pic>
        <p:nvPicPr>
          <p:cNvPr id="113" name="Google Shape;113;p4"/>
          <p:cNvPicPr preferRelativeResize="0"/>
          <p:nvPr/>
        </p:nvPicPr>
        <p:blipFill rotWithShape="1">
          <a:blip r:embed="rId6" cstate="print">
            <a:alphaModFix/>
          </a:blip>
          <a:srcRect/>
          <a:stretch/>
        </p:blipFill>
        <p:spPr>
          <a:xfrm>
            <a:off x="5054373" y="4675243"/>
            <a:ext cx="4129547" cy="2182761"/>
          </a:xfrm>
          <a:prstGeom prst="rect">
            <a:avLst/>
          </a:prstGeom>
          <a:noFill/>
          <a:ln>
            <a:noFill/>
          </a:ln>
        </p:spPr>
      </p:pic>
    </p:spTree>
    <p:extLst>
      <p:ext uri="{BB962C8B-B14F-4D97-AF65-F5344CB8AC3E}">
        <p14:creationId xmlns:p14="http://schemas.microsoft.com/office/powerpoint/2010/main" val="351043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117"/>
        <p:cNvGrpSpPr/>
        <p:nvPr/>
      </p:nvGrpSpPr>
      <p:grpSpPr>
        <a:xfrm>
          <a:off x="0" y="0"/>
          <a:ext cx="0" cy="0"/>
          <a:chOff x="0" y="0"/>
          <a:chExt cx="0" cy="0"/>
        </a:xfrm>
      </p:grpSpPr>
      <p:sp>
        <p:nvSpPr>
          <p:cNvPr id="119" name="Google Shape;119;p5"/>
          <p:cNvSpPr txBox="1"/>
          <p:nvPr/>
        </p:nvSpPr>
        <p:spPr>
          <a:xfrm>
            <a:off x="1865524" y="5537701"/>
            <a:ext cx="9233399" cy="507801"/>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pt-PT" dirty="0">
                <a:solidFill>
                  <a:schemeClr val="tx1"/>
                </a:solidFill>
              </a:rPr>
              <a:t>Relatório da OIT: “Youth &amp; COVID-19: Impacts on jobs, education, rights and mental well-being” (adaptado)</a:t>
            </a:r>
            <a:endParaRPr dirty="0">
              <a:solidFill>
                <a:schemeClr val="tx1"/>
              </a:solidFill>
            </a:endParaRPr>
          </a:p>
        </p:txBody>
      </p:sp>
      <p:sp>
        <p:nvSpPr>
          <p:cNvPr id="5" name="CaixaDeTexto 4"/>
          <p:cNvSpPr txBox="1"/>
          <p:nvPr/>
        </p:nvSpPr>
        <p:spPr>
          <a:xfrm>
            <a:off x="1865524" y="2715384"/>
            <a:ext cx="3156156" cy="2400627"/>
          </a:xfrm>
          <a:prstGeom prst="rect">
            <a:avLst/>
          </a:prstGeom>
          <a:noFill/>
          <a:ln w="38100" cap="flat" cmpd="sng">
            <a:solidFill>
              <a:schemeClr val="tx1"/>
            </a:solidFill>
            <a:prstDash val="solid"/>
            <a:round/>
            <a:headEnd type="none" w="sm" len="sm"/>
            <a:tailEnd type="none" w="sm" len="sm"/>
          </a:ln>
        </p:spPr>
        <p:txBody>
          <a:bodyPr spcFirstLastPara="1" vert="horz" wrap="square" lIns="91425" tIns="91425" rIns="91425" bIns="91425" anchor="t" anchorCtr="0">
            <a:spAutoFit/>
          </a:bodyPr>
          <a:lstStyle>
            <a:defPPr marR="0" lvl="0" algn="l" rtl="0">
              <a:lnSpc>
                <a:spcPct val="100000"/>
              </a:lnSpc>
              <a:spcBef>
                <a:spcPts val="0"/>
              </a:spcBef>
              <a:spcAft>
                <a:spcPts val="0"/>
              </a:spcAft>
              <a:defRPr/>
            </a:defPPr>
            <a:lvl1pPr algn="just">
              <a:buSzPts val="1900"/>
              <a:defRPr sz="1800" kern="1200">
                <a:solidFill>
                  <a:schemeClr val="tx1"/>
                </a:solidFill>
                <a:latin typeface="+mn-lt"/>
              </a:defRPr>
            </a:lvl1pPr>
          </a:lstStyle>
          <a:p>
            <a:r>
              <a:rPr lang="pt-PT" dirty="0"/>
              <a:t>Em países de altos rendimentos,  65% dos jovens tiveram aulas pela internet, enquanto que, em países de baixos rendimentos, apenas 18% dos jovens tiveram essa oportunidade.</a:t>
            </a:r>
          </a:p>
        </p:txBody>
      </p:sp>
      <p:sp>
        <p:nvSpPr>
          <p:cNvPr id="7" name="CaixaDeTexto 6"/>
          <p:cNvSpPr txBox="1"/>
          <p:nvPr/>
        </p:nvSpPr>
        <p:spPr>
          <a:xfrm>
            <a:off x="6250970" y="2305155"/>
            <a:ext cx="3141407" cy="2123628"/>
          </a:xfrm>
          <a:prstGeom prst="rect">
            <a:avLst/>
          </a:prstGeom>
          <a:noFill/>
          <a:ln w="38100" cap="flat" cmpd="sng">
            <a:solidFill>
              <a:schemeClr val="tx1"/>
            </a:solidFill>
            <a:prstDash val="solid"/>
            <a:round/>
            <a:headEnd type="none" w="sm" len="sm"/>
            <a:tailEnd type="none" w="sm" len="sm"/>
          </a:ln>
        </p:spPr>
        <p:txBody>
          <a:bodyPr spcFirstLastPara="1" vert="horz" wrap="square" lIns="91425" tIns="91425" rIns="91425" bIns="91425" anchor="t" anchorCtr="0">
            <a:spAutoFit/>
          </a:bodyPr>
          <a:lstStyle>
            <a:defPPr marR="0" lvl="0" algn="l" rtl="0">
              <a:lnSpc>
                <a:spcPct val="100000"/>
              </a:lnSpc>
              <a:spcBef>
                <a:spcPts val="0"/>
              </a:spcBef>
              <a:spcAft>
                <a:spcPts val="0"/>
              </a:spcAft>
            </a:defPPr>
            <a:lvl1pPr algn="just">
              <a:buSzPts val="1900"/>
              <a:defRPr sz="1800" kern="1200">
                <a:solidFill>
                  <a:schemeClr val="tx1"/>
                </a:solidFill>
                <a:latin typeface="+mn-lt"/>
              </a:defRPr>
            </a:lvl1pPr>
          </a:lstStyle>
          <a:p>
            <a:r>
              <a:rPr lang="pt-PT" dirty="0"/>
              <a:t>65% dos jovens afirma ter aprendido menos desde o início da pandemia devido à transição das escolas para as aulas na internet e por causa do confinamento.</a:t>
            </a:r>
          </a:p>
          <a:p>
            <a:endParaRPr lang="pt-PT" dirty="0"/>
          </a:p>
        </p:txBody>
      </p:sp>
      <p:sp>
        <p:nvSpPr>
          <p:cNvPr id="8" name="Rectângulo 7"/>
          <p:cNvSpPr/>
          <p:nvPr/>
        </p:nvSpPr>
        <p:spPr>
          <a:xfrm>
            <a:off x="1678970" y="480825"/>
            <a:ext cx="4572000" cy="1569630"/>
          </a:xfrm>
          <a:prstGeom prst="rect">
            <a:avLst/>
          </a:prstGeom>
          <a:noFill/>
          <a:ln w="38100" cap="flat" cmpd="sng">
            <a:solidFill>
              <a:schemeClr val="tx1"/>
            </a:solidFill>
            <a:prstDash val="solid"/>
            <a:round/>
            <a:headEnd type="none" w="sm" len="sm"/>
            <a:tailEnd type="none" w="sm" len="sm"/>
          </a:ln>
        </p:spPr>
        <p:txBody>
          <a:bodyPr spcFirstLastPara="1" vert="horz" wrap="square" lIns="91425" tIns="91425" rIns="91425" bIns="91425" anchor="t" anchorCtr="0">
            <a:spAutoFit/>
          </a:bodyPr>
          <a:lstStyle/>
          <a:p>
            <a:pPr algn="just">
              <a:buSzPts val="1900"/>
            </a:pPr>
            <a:r>
              <a:rPr lang="pt-PT" sz="1800" kern="1200" dirty="0">
                <a:solidFill>
                  <a:schemeClr val="tx1"/>
                </a:solidFill>
                <a:latin typeface="+mn-lt"/>
              </a:rPr>
              <a:t>Desde o início da pandemia, mais de 70% dos jovens estudantes ou trabalhadores-estudantes foram afetados pelo encerramento de escolas, universidades e centros de formação. </a:t>
            </a:r>
          </a:p>
        </p:txBody>
      </p:sp>
    </p:spTree>
    <p:extLst>
      <p:ext uri="{BB962C8B-B14F-4D97-AF65-F5344CB8AC3E}">
        <p14:creationId xmlns:p14="http://schemas.microsoft.com/office/powerpoint/2010/main" val="1993292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p:nvSpPr>
          <p:cNvPr id="124" name="Google Shape;124;p6"/>
          <p:cNvSpPr txBox="1">
            <a:spLocks noGrp="1"/>
          </p:cNvSpPr>
          <p:nvPr>
            <p:ph type="title"/>
          </p:nvPr>
        </p:nvSpPr>
        <p:spPr>
          <a:prstGeom prst="rect">
            <a:avLst/>
          </a:prstGeo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Comentário </a:t>
            </a: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endParaRPr>
          </a:p>
        </p:txBody>
      </p:sp>
      <p:sp>
        <p:nvSpPr>
          <p:cNvPr id="125" name="Google Shape;125;p6"/>
          <p:cNvSpPr txBox="1">
            <a:spLocks noGrp="1"/>
          </p:cNvSpPr>
          <p:nvPr>
            <p:ph idx="1"/>
          </p:nvPr>
        </p:nvSpPr>
        <p:spPr>
          <a:xfrm>
            <a:off x="609600" y="1600201"/>
            <a:ext cx="10800000" cy="4525963"/>
          </a:xfrm>
          <a:prstGeom prst="rect">
            <a:avLst/>
          </a:prstGeom>
          <a:noFill/>
          <a:ln>
            <a:noFill/>
          </a:ln>
        </p:spPr>
        <p:txBody>
          <a:bodyPr spcFirstLastPara="1" vert="horz" wrap="square" lIns="91425" tIns="45700" rIns="91425" bIns="45700" anchor="t" anchorCtr="0">
            <a:noAutofit/>
          </a:bodyPr>
          <a:lstStyle/>
          <a:p>
            <a:pPr marL="156210" indent="0" algn="just">
              <a:spcBef>
                <a:spcPts val="0"/>
              </a:spcBef>
              <a:buSzPts val="1140"/>
              <a:buNone/>
            </a:pPr>
            <a:r>
              <a:rPr lang="pt-PT" sz="1800" dirty="0">
                <a:ea typeface="Arial"/>
                <a:cs typeface="Arial"/>
              </a:rPr>
              <a:t>De acordo com o acompanhamento realizado pela UNESCO, mais de 160 países encerraram estabelecimentos de ensino em todo o mundo, afetando mais de 87% da população estudantil mundial. </a:t>
            </a:r>
          </a:p>
          <a:p>
            <a:pPr marL="156210" indent="0" algn="just">
              <a:spcBef>
                <a:spcPts val="0"/>
              </a:spcBef>
              <a:buSzPts val="1140"/>
              <a:buNone/>
            </a:pPr>
            <a:r>
              <a:rPr lang="pt-PT" sz="1800" dirty="0">
                <a:ea typeface="Arial"/>
                <a:cs typeface="Arial"/>
              </a:rPr>
              <a:t>O encerramento das escolas para conter a propagação do vírus COVID-19 tem custos económicos e sociais elevados.</a:t>
            </a:r>
          </a:p>
          <a:p>
            <a:pPr marL="156210" indent="0" algn="just">
              <a:spcBef>
                <a:spcPts val="0"/>
              </a:spcBef>
              <a:buSzPts val="1140"/>
              <a:buNone/>
            </a:pPr>
            <a:r>
              <a:rPr lang="pt-PT" sz="1800" dirty="0">
                <a:ea typeface="Arial"/>
                <a:cs typeface="Arial"/>
              </a:rPr>
              <a:t>Durante o encerramento das escolas, implementou-se o ensino à distância, que não substituiu de forma alguma o ensino presencial. Em casa, muitos  alunos  não possuem um espaço próprio para assistir às aulas por videoconferência, as dificuldades de concentração aumentam, nem todos possuem os equipamentos tecnológicos necessários e acesso à Internet. O trabalho em grupo à distância tornou-se mais difícil. Além disso, nem todos os professores  tiveram formação para este novo tipo de ensino.</a:t>
            </a:r>
          </a:p>
          <a:p>
            <a:pPr marL="156210" indent="0" algn="just">
              <a:spcBef>
                <a:spcPts val="0"/>
              </a:spcBef>
              <a:buSzPts val="1140"/>
              <a:buNone/>
            </a:pPr>
            <a:r>
              <a:rPr lang="pt-PT" sz="1800" dirty="0">
                <a:ea typeface="Arial"/>
                <a:cs typeface="Arial"/>
              </a:rPr>
              <a:t>O desenvolvimento socio-emocional das crianças e jovens, a sua vida social e os seus relacionamentos foram fortemente afetados.</a:t>
            </a:r>
          </a:p>
        </p:txBody>
      </p:sp>
    </p:spTree>
    <p:extLst>
      <p:ext uri="{BB962C8B-B14F-4D97-AF65-F5344CB8AC3E}">
        <p14:creationId xmlns:p14="http://schemas.microsoft.com/office/powerpoint/2010/main" val="1443968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ixaDeTexto 2"/>
          <p:cNvSpPr txBox="1"/>
          <p:nvPr/>
        </p:nvSpPr>
        <p:spPr>
          <a:xfrm>
            <a:off x="0" y="0"/>
            <a:ext cx="12192000" cy="6857999"/>
          </a:xfrm>
          <a:prstGeom prst="rect">
            <a:avLst/>
          </a:prstGeom>
          <a:noFill/>
          <a:ln>
            <a:noFill/>
          </a:ln>
        </p:spPr>
        <p:txBody>
          <a:bodyPr spcFirstLastPara="1" vert="horz" wrap="square" lIns="45700" tIns="45700" rIns="45700" bIns="45700" anchor="ctr" anchorCtr="0">
            <a:noAutofit/>
          </a:bodyPr>
          <a:lstStyle>
            <a:lvl1pPr algn="ctr" eaLnBrk="1" latinLnBrk="0" hangingPunct="1">
              <a:spcBef>
                <a:spcPct val="0"/>
              </a:spcBef>
              <a:buClr>
                <a:schemeClr val="dk1"/>
              </a:buClr>
              <a:buSzPts val="3600"/>
              <a:buFont typeface="Wingdings 2"/>
              <a:buNone/>
              <a:defRPr kumimoji="0" lang="en-US" sz="7200" b="1" kern="1200" cap="all"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stStyle>
          <a:p>
            <a:r>
              <a:rPr lang="pt-PT" dirty="0"/>
              <a:t>DIREITO A UM AMBIENTE SAUDÁVEL</a:t>
            </a:r>
          </a:p>
        </p:txBody>
      </p:sp>
    </p:spTree>
    <p:extLst>
      <p:ext uri="{BB962C8B-B14F-4D97-AF65-F5344CB8AC3E}">
        <p14:creationId xmlns:p14="http://schemas.microsoft.com/office/powerpoint/2010/main" val="2938261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39336-8838-4B47-910F-4EC9BC3A9C29}"/>
              </a:ext>
            </a:extLst>
          </p:cNvPr>
          <p:cNvSpPr>
            <a:spLocks noGrp="1"/>
          </p:cNvSpPr>
          <p:nvPr>
            <p:ph type="title"/>
          </p:nvPr>
        </p:nvSpPr>
        <p:spPr>
          <a:xfrm>
            <a:off x="900752" y="553750"/>
            <a:ext cx="9665648" cy="584775"/>
          </a:xfr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O que é?</a:t>
            </a:r>
          </a:p>
        </p:txBody>
      </p:sp>
      <p:sp>
        <p:nvSpPr>
          <p:cNvPr id="3" name="Marcador de Posição de Conteúdo 2">
            <a:extLst>
              <a:ext uri="{FF2B5EF4-FFF2-40B4-BE49-F238E27FC236}">
                <a16:creationId xmlns:a16="http://schemas.microsoft.com/office/drawing/2014/main" id="{50088B2A-5135-4433-AA6E-49A1F3562BED}"/>
              </a:ext>
            </a:extLst>
          </p:cNvPr>
          <p:cNvSpPr>
            <a:spLocks noGrp="1"/>
          </p:cNvSpPr>
          <p:nvPr>
            <p:ph idx="1"/>
          </p:nvPr>
        </p:nvSpPr>
        <p:spPr>
          <a:xfrm>
            <a:off x="868908" y="1641148"/>
            <a:ext cx="10800000" cy="4525963"/>
          </a:xfrm>
        </p:spPr>
        <p:txBody>
          <a:bodyPr>
            <a:normAutofit/>
          </a:bodyPr>
          <a:lstStyle/>
          <a:p>
            <a:pPr marL="0" indent="0" algn="just">
              <a:buNone/>
            </a:pPr>
            <a:r>
              <a:rPr lang="pt-PT" sz="1800" dirty="0"/>
              <a:t>Apesar de não estar expressamente mencionado na Declaração Universal dos Direitos Humanos, as Nações Unidas têm vindo a reconhecer a relação entre os Direitos Humanos e o meio ambiente. Desde logo, o direito à vida, à saúde e segurança podem ser postos em causa por tempestades, incêndios, secas, alterações climáticas, entre outros. A poluição das águas, dos solos e dos mares, provocam doenças e até a morte de pessoas, plantas e animais.</a:t>
            </a:r>
          </a:p>
        </p:txBody>
      </p:sp>
    </p:spTree>
    <p:extLst>
      <p:ext uri="{BB962C8B-B14F-4D97-AF65-F5344CB8AC3E}">
        <p14:creationId xmlns:p14="http://schemas.microsoft.com/office/powerpoint/2010/main" val="3993028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Google Shape;158;gc0640e1e49_0_0"/>
          <p:cNvSpPr txBox="1">
            <a:spLocks noGrp="1"/>
          </p:cNvSpPr>
          <p:nvPr>
            <p:ph type="title"/>
          </p:nvPr>
        </p:nvSpPr>
        <p:spPr>
          <a:xfrm>
            <a:off x="6147151" y="2688442"/>
            <a:ext cx="3744416" cy="1292631"/>
          </a:xfrm>
          <a:prstGeom prst="rect">
            <a:avLst/>
          </a:prstGeom>
          <a:noFill/>
          <a:ln w="38100" cap="flat" cmpd="sng">
            <a:solidFill>
              <a:schemeClr val="tx1"/>
            </a:solidFill>
            <a:prstDash val="solid"/>
            <a:round/>
            <a:headEnd type="none" w="sm" len="sm"/>
            <a:tailEnd type="none" w="sm" len="sm"/>
          </a:ln>
        </p:spPr>
        <p:txBody>
          <a:bodyPr spcFirstLastPara="1" vert="horz" wrap="square" lIns="91425" tIns="91425" rIns="91425" bIns="91425" anchor="t" anchorCtr="0">
            <a:spAutoFit/>
          </a:bodyPr>
          <a:lstStyle/>
          <a:p>
            <a:pPr algn="just">
              <a:spcBef>
                <a:spcPts val="0"/>
              </a:spcBef>
              <a:buClr>
                <a:srgbClr val="000000"/>
              </a:buClr>
              <a:buSzPts val="1900"/>
              <a:buFont typeface="Arial"/>
            </a:pPr>
            <a:r>
              <a:rPr lang="pt-PT" sz="1800" dirty="0">
                <a:latin typeface="+mn-lt"/>
                <a:ea typeface="Arial"/>
                <a:cs typeface="Arial"/>
                <a:sym typeface="Arial"/>
              </a:rPr>
              <a:t>No século XXI, estima-se que a subida do nível da água do mar esteja entre os 24 e os 130 centímetros.</a:t>
            </a:r>
            <a:endParaRPr sz="1800" dirty="0">
              <a:latin typeface="+mn-lt"/>
              <a:ea typeface="Arial"/>
              <a:cs typeface="Arial"/>
              <a:sym typeface="Arial"/>
            </a:endParaRPr>
          </a:p>
        </p:txBody>
      </p:sp>
      <p:sp>
        <p:nvSpPr>
          <p:cNvPr id="6" name="CaixaDeTexto 5"/>
          <p:cNvSpPr txBox="1"/>
          <p:nvPr/>
        </p:nvSpPr>
        <p:spPr>
          <a:xfrm>
            <a:off x="2567608" y="1052736"/>
            <a:ext cx="4248472" cy="369332"/>
          </a:xfrm>
          <a:prstGeom prst="rect">
            <a:avLst/>
          </a:prstGeom>
          <a:noFill/>
        </p:spPr>
        <p:txBody>
          <a:bodyPr wrap="square" rtlCol="0">
            <a:spAutoFit/>
          </a:bodyPr>
          <a:lstStyle/>
          <a:p>
            <a:endParaRPr lang="pt-PT" sz="1800" dirty="0"/>
          </a:p>
        </p:txBody>
      </p:sp>
      <p:sp>
        <p:nvSpPr>
          <p:cNvPr id="7" name="Google Shape;160;gc0640e1e49_0_0"/>
          <p:cNvSpPr txBox="1"/>
          <p:nvPr/>
        </p:nvSpPr>
        <p:spPr>
          <a:xfrm>
            <a:off x="1216199" y="1903627"/>
            <a:ext cx="4233300" cy="1569630"/>
          </a:xfrm>
          <a:prstGeom prst="rect">
            <a:avLst/>
          </a:prstGeom>
          <a:noFill/>
          <a:ln w="38100" cap="flat" cmpd="sng">
            <a:solidFill>
              <a:schemeClr val="tx1"/>
            </a:solidFill>
            <a:prstDash val="solid"/>
            <a:round/>
            <a:headEnd type="none" w="sm" len="sm"/>
            <a:tailEnd type="none" w="sm" len="sm"/>
          </a:ln>
        </p:spPr>
        <p:txBody>
          <a:bodyPr spcFirstLastPara="1" vert="horz" wrap="square" lIns="91425" tIns="91425" rIns="91425" bIns="91425" anchor="t" anchorCtr="0">
            <a:spAutoFit/>
          </a:bodyPr>
          <a:lstStyle>
            <a:defPPr marR="0" lvl="0" algn="l" rtl="0">
              <a:lnSpc>
                <a:spcPct val="100000"/>
              </a:lnSpc>
              <a:spcBef>
                <a:spcPts val="0"/>
              </a:spcBef>
              <a:spcAft>
                <a:spcPts val="0"/>
              </a:spcAft>
            </a:defPPr>
            <a:lvl1pPr algn="just">
              <a:buSzPts val="1900"/>
              <a:defRPr sz="1800" kern="1200">
                <a:solidFill>
                  <a:schemeClr val="tx1"/>
                </a:solidFill>
                <a:latin typeface="+mn-lt"/>
              </a:defRPr>
            </a:lvl1pPr>
          </a:lstStyle>
          <a:p>
            <a:r>
              <a:rPr lang="pt-PT" dirty="0"/>
              <a:t>Estima-se que até 2050, entre 50 a 200 milhões de pessoas sejam forçadas a deixar as suas casas e as suas terras por motivos de desastres naturais em virtude das alterações climáticas.</a:t>
            </a:r>
            <a:endParaRPr dirty="0"/>
          </a:p>
        </p:txBody>
      </p:sp>
      <p:sp>
        <p:nvSpPr>
          <p:cNvPr id="8" name="CaixaDeTexto 7"/>
          <p:cNvSpPr txBox="1"/>
          <p:nvPr/>
        </p:nvSpPr>
        <p:spPr>
          <a:xfrm>
            <a:off x="6960096" y="1196752"/>
            <a:ext cx="2664296" cy="369332"/>
          </a:xfrm>
          <a:prstGeom prst="rect">
            <a:avLst/>
          </a:prstGeom>
          <a:noFill/>
        </p:spPr>
        <p:txBody>
          <a:bodyPr wrap="square" rtlCol="0">
            <a:spAutoFit/>
          </a:bodyPr>
          <a:lstStyle/>
          <a:p>
            <a:endParaRPr lang="pt-PT" sz="1800" dirty="0"/>
          </a:p>
        </p:txBody>
      </p:sp>
      <p:sp>
        <p:nvSpPr>
          <p:cNvPr id="9" name="Google Shape;159;gc0640e1e49_0_0"/>
          <p:cNvSpPr txBox="1">
            <a:spLocks/>
          </p:cNvSpPr>
          <p:nvPr/>
        </p:nvSpPr>
        <p:spPr>
          <a:xfrm>
            <a:off x="5748267" y="637253"/>
            <a:ext cx="4143300" cy="1569630"/>
          </a:xfrm>
          <a:prstGeom prst="rect">
            <a:avLst/>
          </a:prstGeom>
          <a:noFill/>
          <a:ln w="38100" cap="flat" cmpd="sng">
            <a:solidFill>
              <a:schemeClr val="tx1"/>
            </a:solidFill>
            <a:prstDash val="solid"/>
            <a:round/>
            <a:headEnd type="none" w="sm" len="sm"/>
            <a:tailEnd type="none" w="sm" len="sm"/>
          </a:ln>
        </p:spPr>
        <p:txBody>
          <a:bodyPr spcFirstLastPara="1" vert="horz" wrap="square" lIns="91425" tIns="91425" rIns="91425" bIns="91425" anchor="t" anchorCtr="0">
            <a:spAutoFit/>
          </a:bodyPr>
          <a:lstStyle>
            <a:defPPr marR="0" lvl="0" algn="l" rtl="0">
              <a:lnSpc>
                <a:spcPct val="100000"/>
              </a:lnSpc>
              <a:spcBef>
                <a:spcPts val="0"/>
              </a:spcBef>
              <a:spcAft>
                <a:spcPts val="0"/>
              </a:spcAft>
              <a:defRPr/>
            </a:defPPr>
            <a:lvl1pPr algn="just">
              <a:buSzPts val="1900"/>
              <a:defRPr sz="1800" kern="1200">
                <a:solidFill>
                  <a:schemeClr val="tx1"/>
                </a:solidFill>
                <a:latin typeface="+mn-lt"/>
              </a:defRPr>
            </a:lvl1pPr>
          </a:lstStyle>
          <a:p>
            <a:r>
              <a:rPr lang="pt-PT" dirty="0"/>
              <a:t>Estima-se que morram, em média, 3 milhões de pessoas por ano devido à poluição do ar fora de portas. Mulheres, crianças, e idosos são os grupos mais vulneráveis.</a:t>
            </a:r>
          </a:p>
        </p:txBody>
      </p:sp>
      <p:sp>
        <p:nvSpPr>
          <p:cNvPr id="13" name="Google Shape;161;gc0640e1e49_0_0"/>
          <p:cNvSpPr txBox="1"/>
          <p:nvPr/>
        </p:nvSpPr>
        <p:spPr>
          <a:xfrm>
            <a:off x="1724699" y="4479110"/>
            <a:ext cx="6888300" cy="1015632"/>
          </a:xfrm>
          <a:prstGeom prst="rect">
            <a:avLst/>
          </a:prstGeom>
          <a:noFill/>
          <a:ln w="38100" cap="flat" cmpd="sng">
            <a:solidFill>
              <a:schemeClr val="tx1"/>
            </a:solidFill>
            <a:prstDash val="solid"/>
            <a:round/>
            <a:headEnd type="none" w="sm" len="sm"/>
            <a:tailEnd type="none" w="sm" len="sm"/>
          </a:ln>
        </p:spPr>
        <p:txBody>
          <a:bodyPr spcFirstLastPara="1" vert="horz" wrap="square" lIns="91425" tIns="91425" rIns="91425" bIns="91425" anchor="t" anchorCtr="0">
            <a:spAutoFit/>
          </a:bodyPr>
          <a:lstStyle>
            <a:lvl1pPr algn="just" eaLnBrk="1" latinLnBrk="0" hangingPunct="1">
              <a:buSzPts val="1900"/>
              <a:buNone/>
              <a:defRPr kumimoji="0" sz="1800" kern="1200">
                <a:solidFill>
                  <a:schemeClr val="tx1"/>
                </a:solidFill>
                <a:latin typeface="+mn-lt"/>
              </a:defRPr>
            </a:lvl1pPr>
          </a:lstStyle>
          <a:p>
            <a:r>
              <a:rPr lang="pt-PT" dirty="0"/>
              <a:t>Um terço de toda a comida por ano é desperdiçada, o equivalente a 1.3 biliões de toneladas. Ao mesmo tempo, 1 bilião de pessoas passa fome. </a:t>
            </a:r>
            <a:endParaRPr dirty="0">
              <a:sym typeface="Century Gothic"/>
            </a:endParaRPr>
          </a:p>
        </p:txBody>
      </p:sp>
      <p:sp>
        <p:nvSpPr>
          <p:cNvPr id="15" name="CaixaDeTexto 14"/>
          <p:cNvSpPr txBox="1"/>
          <p:nvPr/>
        </p:nvSpPr>
        <p:spPr>
          <a:xfrm>
            <a:off x="3127897" y="6058166"/>
            <a:ext cx="5240740" cy="61552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lgn="just">
              <a:buSzPts val="1400"/>
              <a:buNone/>
              <a:defRPr>
                <a:solidFill>
                  <a:schemeClr val="tx1"/>
                </a:solidFill>
              </a:defRPr>
            </a:lvl1pPr>
          </a:lstStyle>
          <a:p>
            <a:pPr algn="ctr"/>
            <a:r>
              <a:rPr lang="pt-PT" dirty="0">
                <a:sym typeface="Century Gothic"/>
              </a:rPr>
              <a:t>In https://www.amnistia.pt/tematica/ambiente/</a:t>
            </a:r>
          </a:p>
          <a:p>
            <a:pPr algn="ctr"/>
            <a:endParaRPr lang="pt-PT" dirty="0"/>
          </a:p>
        </p:txBody>
      </p:sp>
    </p:spTree>
    <p:extLst>
      <p:ext uri="{BB962C8B-B14F-4D97-AF65-F5344CB8AC3E}">
        <p14:creationId xmlns:p14="http://schemas.microsoft.com/office/powerpoint/2010/main" val="3993028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aixaDeTexto 5"/>
          <p:cNvSpPr txBox="1"/>
          <p:nvPr/>
        </p:nvSpPr>
        <p:spPr>
          <a:xfrm>
            <a:off x="2567608" y="1052736"/>
            <a:ext cx="4248472" cy="369332"/>
          </a:xfrm>
          <a:prstGeom prst="rect">
            <a:avLst/>
          </a:prstGeom>
          <a:noFill/>
        </p:spPr>
        <p:txBody>
          <a:bodyPr wrap="square" rtlCol="0">
            <a:spAutoFit/>
          </a:bodyPr>
          <a:lstStyle/>
          <a:p>
            <a:endParaRPr lang="pt-PT" sz="1800" dirty="0"/>
          </a:p>
        </p:txBody>
      </p:sp>
      <p:sp>
        <p:nvSpPr>
          <p:cNvPr id="8" name="CaixaDeTexto 7"/>
          <p:cNvSpPr txBox="1"/>
          <p:nvPr/>
        </p:nvSpPr>
        <p:spPr>
          <a:xfrm>
            <a:off x="6960096" y="1196752"/>
            <a:ext cx="2664296" cy="369332"/>
          </a:xfrm>
          <a:prstGeom prst="rect">
            <a:avLst/>
          </a:prstGeom>
          <a:noFill/>
        </p:spPr>
        <p:txBody>
          <a:bodyPr wrap="square" rtlCol="0">
            <a:spAutoFit/>
          </a:bodyPr>
          <a:lstStyle/>
          <a:p>
            <a:endParaRPr lang="pt-PT" sz="1800" dirty="0"/>
          </a:p>
        </p:txBody>
      </p:sp>
      <p:sp>
        <p:nvSpPr>
          <p:cNvPr id="10" name="CaixaDeTexto 9"/>
          <p:cNvSpPr txBox="1"/>
          <p:nvPr/>
        </p:nvSpPr>
        <p:spPr>
          <a:xfrm>
            <a:off x="3791744" y="3933056"/>
            <a:ext cx="3528392" cy="369332"/>
          </a:xfrm>
          <a:prstGeom prst="rect">
            <a:avLst/>
          </a:prstGeom>
          <a:noFill/>
        </p:spPr>
        <p:txBody>
          <a:bodyPr wrap="square" rtlCol="0">
            <a:spAutoFit/>
          </a:bodyPr>
          <a:lstStyle/>
          <a:p>
            <a:endParaRPr lang="pt-PT" sz="1800" dirty="0"/>
          </a:p>
        </p:txBody>
      </p:sp>
      <p:pic>
        <p:nvPicPr>
          <p:cNvPr id="14" name="Google Shape;169;p4"/>
          <p:cNvPicPr preferRelativeResize="0"/>
          <p:nvPr/>
        </p:nvPicPr>
        <p:blipFill>
          <a:blip r:embed="rId3" cstate="print">
            <a:alphaModFix/>
          </a:blip>
          <a:stretch>
            <a:fillRect/>
          </a:stretch>
        </p:blipFill>
        <p:spPr>
          <a:xfrm>
            <a:off x="5019640" y="435729"/>
            <a:ext cx="5443300" cy="2960625"/>
          </a:xfrm>
          <a:prstGeom prst="rect">
            <a:avLst/>
          </a:prstGeom>
          <a:noFill/>
          <a:ln>
            <a:noFill/>
          </a:ln>
        </p:spPr>
      </p:pic>
      <p:pic>
        <p:nvPicPr>
          <p:cNvPr id="15" name="Google Shape;168;p4"/>
          <p:cNvPicPr preferRelativeResize="0"/>
          <p:nvPr/>
        </p:nvPicPr>
        <p:blipFill>
          <a:blip r:embed="rId4" cstate="print">
            <a:alphaModFix/>
          </a:blip>
          <a:stretch>
            <a:fillRect/>
          </a:stretch>
        </p:blipFill>
        <p:spPr>
          <a:xfrm>
            <a:off x="4871865" y="3717037"/>
            <a:ext cx="5591075" cy="2885325"/>
          </a:xfrm>
          <a:prstGeom prst="rect">
            <a:avLst/>
          </a:prstGeom>
          <a:noFill/>
          <a:ln>
            <a:noFill/>
          </a:ln>
        </p:spPr>
      </p:pic>
      <p:pic>
        <p:nvPicPr>
          <p:cNvPr id="17" name="Google Shape;103;p3"/>
          <p:cNvPicPr preferRelativeResize="0">
            <a:picLocks/>
          </p:cNvPicPr>
          <p:nvPr/>
        </p:nvPicPr>
        <p:blipFill>
          <a:blip r:embed="rId5" cstate="print">
            <a:alphaModFix/>
          </a:blip>
          <a:stretch>
            <a:fillRect/>
          </a:stretch>
        </p:blipFill>
        <p:spPr>
          <a:xfrm>
            <a:off x="1991544" y="4221088"/>
            <a:ext cx="3810000" cy="2419350"/>
          </a:xfrm>
          <a:prstGeom prst="rect">
            <a:avLst/>
          </a:prstGeom>
          <a:noFill/>
          <a:ln>
            <a:noFill/>
          </a:ln>
        </p:spPr>
      </p:pic>
      <p:pic>
        <p:nvPicPr>
          <p:cNvPr id="18" name="Imagem 17" descr="Uma imagem com texto&#10;&#10;Descrição gerada automaticamente">
            <a:extLst>
              <a:ext uri="{FF2B5EF4-FFF2-40B4-BE49-F238E27FC236}">
                <a16:creationId xmlns:a16="http://schemas.microsoft.com/office/drawing/2014/main" id="{4C59D6F7-8969-441D-A1B7-3EEC2CDABDDA}"/>
              </a:ext>
            </a:extLst>
          </p:cNvPr>
          <p:cNvPicPr>
            <a:picLocks noChangeAspect="1"/>
          </p:cNvPicPr>
          <p:nvPr/>
        </p:nvPicPr>
        <p:blipFill>
          <a:blip r:embed="rId6" cstate="print">
            <a:extLst>
              <a:ext uri="{28A0092B-C50C-407E-A947-70E740481C1C}">
                <a14:useLocalDpi xmlns:a14="http://schemas.microsoft.com/office/drawing/2010/main" val="0"/>
              </a:ext>
            </a:extLst>
          </a:blip>
          <a:srcRect b="23733"/>
          <a:stretch>
            <a:fillRect/>
          </a:stretch>
        </p:blipFill>
        <p:spPr>
          <a:xfrm>
            <a:off x="2046705" y="215936"/>
            <a:ext cx="2645139" cy="3861048"/>
          </a:xfrm>
          <a:prstGeom prst="rect">
            <a:avLst/>
          </a:prstGeom>
        </p:spPr>
      </p:pic>
    </p:spTree>
    <p:extLst>
      <p:ext uri="{BB962C8B-B14F-4D97-AF65-F5344CB8AC3E}">
        <p14:creationId xmlns:p14="http://schemas.microsoft.com/office/powerpoint/2010/main" val="3993028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Marcador de Posição de Conteúdo 3" descr="Uma imagem com texto&#10;&#10;Descrição gerada automaticamente">
            <a:extLst>
              <a:ext uri="{FF2B5EF4-FFF2-40B4-BE49-F238E27FC236}">
                <a16:creationId xmlns:a16="http://schemas.microsoft.com/office/drawing/2014/main" id="{C85CECBE-B35F-4918-B3B4-50DB2BEF95C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15107"/>
          <a:stretch>
            <a:fillRect/>
          </a:stretch>
        </p:blipFill>
        <p:spPr>
          <a:xfrm>
            <a:off x="1292773" y="515172"/>
            <a:ext cx="2878139" cy="5300662"/>
          </a:xfrm>
          <a:prstGeom prst="rect">
            <a:avLst/>
          </a:prstGeom>
        </p:spPr>
      </p:pic>
      <p:pic>
        <p:nvPicPr>
          <p:cNvPr id="9" name="Imagem 8" descr="Uma imagem com texto, captura de ecrã, mamífero&#10;&#10;Descrição gerada automaticamente">
            <a:extLst>
              <a:ext uri="{FF2B5EF4-FFF2-40B4-BE49-F238E27FC236}">
                <a16:creationId xmlns:a16="http://schemas.microsoft.com/office/drawing/2014/main" id="{3EABB8A6-0CCB-4549-BE64-DBA189C9C60F}"/>
              </a:ext>
            </a:extLst>
          </p:cNvPr>
          <p:cNvPicPr>
            <a:picLocks noChangeAspect="1"/>
          </p:cNvPicPr>
          <p:nvPr/>
        </p:nvPicPr>
        <p:blipFill>
          <a:blip r:embed="rId3" cstate="print">
            <a:extLst>
              <a:ext uri="{28A0092B-C50C-407E-A947-70E740481C1C}">
                <a14:useLocalDpi xmlns:a14="http://schemas.microsoft.com/office/drawing/2010/main" val="0"/>
              </a:ext>
            </a:extLst>
          </a:blip>
          <a:srcRect b="9375"/>
          <a:stretch>
            <a:fillRect/>
          </a:stretch>
        </p:blipFill>
        <p:spPr>
          <a:xfrm>
            <a:off x="4435123" y="1268760"/>
            <a:ext cx="2997339" cy="4896544"/>
          </a:xfrm>
          <a:prstGeom prst="rect">
            <a:avLst/>
          </a:prstGeom>
        </p:spPr>
      </p:pic>
      <p:pic>
        <p:nvPicPr>
          <p:cNvPr id="8" name="Imagem 7" descr="Uma imagem com texto&#10;&#10;Descrição gerada automaticamente">
            <a:extLst>
              <a:ext uri="{FF2B5EF4-FFF2-40B4-BE49-F238E27FC236}">
                <a16:creationId xmlns:a16="http://schemas.microsoft.com/office/drawing/2014/main" id="{FEAE5B5E-63E1-4CC4-8B21-E96B0B1B9051}"/>
              </a:ext>
            </a:extLst>
          </p:cNvPr>
          <p:cNvPicPr>
            <a:picLocks noChangeAspect="1"/>
          </p:cNvPicPr>
          <p:nvPr/>
        </p:nvPicPr>
        <p:blipFill>
          <a:blip r:embed="rId4" cstate="print">
            <a:extLst>
              <a:ext uri="{28A0092B-C50C-407E-A947-70E740481C1C}">
                <a14:useLocalDpi xmlns:a14="http://schemas.microsoft.com/office/drawing/2010/main" val="0"/>
              </a:ext>
            </a:extLst>
          </a:blip>
          <a:srcRect b="11336"/>
          <a:stretch>
            <a:fillRect/>
          </a:stretch>
        </p:blipFill>
        <p:spPr>
          <a:xfrm>
            <a:off x="7752184" y="404664"/>
            <a:ext cx="2736304" cy="5256584"/>
          </a:xfrm>
          <a:prstGeom prst="rect">
            <a:avLst/>
          </a:prstGeom>
        </p:spPr>
      </p:pic>
    </p:spTree>
    <p:extLst>
      <p:ext uri="{BB962C8B-B14F-4D97-AF65-F5344CB8AC3E}">
        <p14:creationId xmlns:p14="http://schemas.microsoft.com/office/powerpoint/2010/main" val="1267099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70FDEE-2072-485D-9CCE-E01B37EC399A}"/>
              </a:ext>
            </a:extLst>
          </p:cNvPr>
          <p:cNvSpPr>
            <a:spLocks noGrp="1"/>
          </p:cNvSpPr>
          <p:nvPr>
            <p:ph type="title"/>
          </p:nvPr>
        </p:nvSpPr>
        <p:spPr>
          <a:xfrm>
            <a:off x="609600" y="553750"/>
            <a:ext cx="9956800" cy="584775"/>
          </a:xfrm>
          <a:noFill/>
        </p:spPr>
        <p:txBody>
          <a:bodyPr vert="horz" wrap="square" lIns="45720" rIns="45720" rtlCol="0" anchor="ctr">
            <a:spAutoFit/>
          </a:bodyPr>
          <a:lstStyle/>
          <a:p>
            <a:pPr>
              <a:spcBef>
                <a:spcPts val="0"/>
              </a:spcBef>
              <a:buClr>
                <a:srgbClr val="000000"/>
              </a:buClr>
              <a:buFont typeface="Arial"/>
            </a:pP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rPr>
              <a:t>Comentário </a:t>
            </a:r>
          </a:p>
        </p:txBody>
      </p:sp>
      <p:sp>
        <p:nvSpPr>
          <p:cNvPr id="3" name="Marcador de Posição de Conteúdo 2">
            <a:extLst>
              <a:ext uri="{FF2B5EF4-FFF2-40B4-BE49-F238E27FC236}">
                <a16:creationId xmlns:a16="http://schemas.microsoft.com/office/drawing/2014/main" id="{5919B22D-EC1B-41DF-AE39-13AAF9DF175D}"/>
              </a:ext>
            </a:extLst>
          </p:cNvPr>
          <p:cNvSpPr>
            <a:spLocks noGrp="1"/>
          </p:cNvSpPr>
          <p:nvPr>
            <p:ph idx="1"/>
          </p:nvPr>
        </p:nvSpPr>
        <p:spPr>
          <a:noFill/>
          <a:ln>
            <a:noFill/>
          </a:ln>
        </p:spPr>
        <p:txBody>
          <a:bodyPr spcFirstLastPara="1" vert="horz" wrap="square" lIns="91425" tIns="45700" rIns="91425" bIns="45700" anchor="t" anchorCtr="0">
            <a:noAutofit/>
          </a:bodyPr>
          <a:lstStyle/>
          <a:p>
            <a:pPr marL="156210" indent="0" algn="just">
              <a:spcBef>
                <a:spcPts val="0"/>
              </a:spcBef>
              <a:buSzPts val="1140"/>
              <a:buNone/>
            </a:pPr>
            <a:r>
              <a:rPr lang="pt-PT" sz="1800" dirty="0">
                <a:ea typeface="Arial"/>
                <a:cs typeface="Arial"/>
              </a:rPr>
              <a:t>Vários organismos estão a apelar à Assembleia Geral das Nações Unidas para adicionar o direito a um ambiente saudável à Declaração Universal dos Direitos Humanos (passaria a ser o artigo 31º).  </a:t>
            </a:r>
          </a:p>
          <a:p>
            <a:pPr marL="156210" indent="0" algn="just">
              <a:spcBef>
                <a:spcPts val="0"/>
              </a:spcBef>
              <a:buSzPts val="1140"/>
              <a:buNone/>
            </a:pPr>
            <a:r>
              <a:rPr lang="en-US" sz="1800" dirty="0">
                <a:ea typeface="Arial"/>
                <a:cs typeface="Arial"/>
              </a:rPr>
              <a:t>O uso de máscaras e luvas descartáveis usadas como medidas de prevenção para evitar o contágio, prejudica o ambiente. Segundo estimativa da WWF (World Wide Fund for Nature) </a:t>
            </a:r>
            <a:r>
              <a:rPr lang="pt-PT" sz="1800" dirty="0">
                <a:ea typeface="Arial"/>
                <a:cs typeface="Arial"/>
              </a:rPr>
              <a:t>mesmo que só 1% das máscaras vá parar ao mar, são 40 toneladas de plástico a inundar os oceanos. Daí que, quando recomendado pelas autoridades de saúde, devemos substituir as máscaras descartáveis pelas reutilizáveis. </a:t>
            </a:r>
          </a:p>
          <a:p>
            <a:pPr marL="156210" indent="0" algn="just">
              <a:spcBef>
                <a:spcPts val="0"/>
              </a:spcBef>
              <a:buSzPts val="1140"/>
              <a:buNone/>
            </a:pPr>
            <a:r>
              <a:rPr lang="pt-PT" sz="1800" dirty="0">
                <a:ea typeface="Arial"/>
                <a:cs typeface="Arial"/>
              </a:rPr>
              <a:t>David Boyd, relator especial sobre direitos humanos e meio ambiente, das Nações Unidas, declarou (em 15 de abril de 2020) que a resposta à Covid-19 não pode ser usada como desculpa para enfraquecer a proteção ao meio ambiente. O especialista frisou que as pandemias prejudicam o direito de bilhões de pessoas sobretudo as mais vulneráveis como mulheres e crianças, idosos, minorias, os mais pobres e os indígenas.</a:t>
            </a:r>
          </a:p>
        </p:txBody>
      </p:sp>
    </p:spTree>
    <p:extLst>
      <p:ext uri="{BB962C8B-B14F-4D97-AF65-F5344CB8AC3E}">
        <p14:creationId xmlns:p14="http://schemas.microsoft.com/office/powerpoint/2010/main" val="3111891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44032"/>
            <a:ext cx="9956800" cy="1143200"/>
          </a:xfrm>
        </p:spPr>
        <p:txBody>
          <a:bodyPr/>
          <a:lstStyle/>
          <a:p>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Alcance da doença em Portugal</a:t>
            </a:r>
          </a:p>
        </p:txBody>
      </p:sp>
      <p:sp>
        <p:nvSpPr>
          <p:cNvPr id="3" name="Marcador de Posição do Texto 2"/>
          <p:cNvSpPr>
            <a:spLocks noGrp="1"/>
          </p:cNvSpPr>
          <p:nvPr>
            <p:ph idx="1"/>
          </p:nvPr>
        </p:nvSpPr>
        <p:spPr>
          <a:xfrm>
            <a:off x="3253186" y="6596132"/>
            <a:ext cx="5594173" cy="261868"/>
          </a:xfrm>
        </p:spPr>
        <p:txBody>
          <a:bodyPr/>
          <a:lstStyle/>
          <a:p>
            <a:pPr marL="608965" indent="-426085">
              <a:buNone/>
            </a:pPr>
            <a:r>
              <a:rPr lang="pt-PT" sz="1000" dirty="0">
                <a:solidFill>
                  <a:schemeClr val="tx1"/>
                </a:solidFill>
              </a:rPr>
              <a:t>https://covid19.min-saude.pt/wp-content/uploads/2021/03/387_DGS_boletim_20210324.pdf</a:t>
            </a:r>
          </a:p>
        </p:txBody>
      </p:sp>
      <p:pic>
        <p:nvPicPr>
          <p:cNvPr id="5" name="Imagem 5">
            <a:extLst>
              <a:ext uri="{FF2B5EF4-FFF2-40B4-BE49-F238E27FC236}">
                <a16:creationId xmlns:a16="http://schemas.microsoft.com/office/drawing/2014/main" id="{4F7F4E73-6469-481B-B4E5-775F1AA2F523}"/>
              </a:ext>
            </a:extLst>
          </p:cNvPr>
          <p:cNvPicPr>
            <a:picLocks noChangeAspect="1"/>
          </p:cNvPicPr>
          <p:nvPr/>
        </p:nvPicPr>
        <p:blipFill>
          <a:blip r:embed="rId2" cstate="print"/>
          <a:stretch>
            <a:fillRect/>
          </a:stretch>
        </p:blipFill>
        <p:spPr>
          <a:xfrm>
            <a:off x="3412409" y="974961"/>
            <a:ext cx="5275728" cy="536063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023B4B-4238-4FE4-B24B-E87BF5001DDA}"/>
              </a:ext>
            </a:extLst>
          </p:cNvPr>
          <p:cNvSpPr>
            <a:spLocks noGrp="1"/>
          </p:cNvSpPr>
          <p:nvPr>
            <p:ph type="title"/>
          </p:nvPr>
        </p:nvSpPr>
        <p:spPr/>
        <p:txBody>
          <a:bodyPr vert="horz" lIns="45720" tIns="45720" rIns="45720" bIns="45720" anchor="ctr">
            <a:normAutofit/>
          </a:bodyPr>
          <a:lstStyle/>
          <a:p>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Conclusão</a:t>
            </a:r>
          </a:p>
        </p:txBody>
      </p:sp>
      <p:sp>
        <p:nvSpPr>
          <p:cNvPr id="3" name="Subtítulo 2">
            <a:extLst>
              <a:ext uri="{FF2B5EF4-FFF2-40B4-BE49-F238E27FC236}">
                <a16:creationId xmlns:a16="http://schemas.microsoft.com/office/drawing/2014/main" id="{1BF65DD6-317C-4C73-BC13-0F3B64721D38}"/>
              </a:ext>
            </a:extLst>
          </p:cNvPr>
          <p:cNvSpPr>
            <a:spLocks noGrp="1"/>
          </p:cNvSpPr>
          <p:nvPr>
            <p:ph idx="1"/>
          </p:nvPr>
        </p:nvSpPr>
        <p:spPr/>
        <p:txBody>
          <a:bodyPr vert="horz" lIns="91440" tIns="45720" rIns="91440" bIns="45720" anchor="t">
            <a:normAutofit/>
          </a:bodyPr>
          <a:lstStyle/>
          <a:p>
            <a:pPr marL="171450" indent="0" algn="just">
              <a:buNone/>
            </a:pPr>
            <a:r>
              <a:rPr lang="pt-PT" sz="1800" dirty="0">
                <a:cs typeface="Arial"/>
              </a:rPr>
              <a:t>A pandemia pôs em causa direitos fundamentais como a igualdade, a não discriminação de género, de raça e de cor. Restringiu o direito à privacidade e à liberdade de circulação. Também a liberdade de opinião e expressão foram postas em causa, assim como o direito ao trabalho e à saúde. Por fim o direito de acesso à educação também sofreu com a situação pandémica. Apesar do confinamento, o ambiente foi prejudicado pelo uso excessivo de materiais plásticos descartáveis. Apelamos a uma reflexão universal com vista a procurar sarar as feridas deixadas na humanidade e no seu habitat pelo vírus Covid-19.</a:t>
            </a:r>
          </a:p>
        </p:txBody>
      </p:sp>
    </p:spTree>
    <p:extLst>
      <p:ext uri="{BB962C8B-B14F-4D97-AF65-F5344CB8AC3E}">
        <p14:creationId xmlns:p14="http://schemas.microsoft.com/office/powerpoint/2010/main" val="3880264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12EE2E-23D2-48D4-8FFB-1AEFC22ACA00}"/>
              </a:ext>
            </a:extLst>
          </p:cNvPr>
          <p:cNvSpPr>
            <a:spLocks noGrp="1"/>
          </p:cNvSpPr>
          <p:nvPr>
            <p:ph type="title"/>
          </p:nvPr>
        </p:nvSpPr>
        <p:spPr/>
        <p:txBody>
          <a:bodyPr/>
          <a:lstStyle/>
          <a:p>
            <a:pPr algn="ctr"/>
            <a:r>
              <a:rPr lang="pt-PT" dirty="0">
                <a:solidFill>
                  <a:schemeClr val="tx1"/>
                </a:solidFill>
                <a:latin typeface="Arial "/>
              </a:rPr>
              <a:t>Bibliografia</a:t>
            </a:r>
          </a:p>
        </p:txBody>
      </p:sp>
      <p:sp>
        <p:nvSpPr>
          <p:cNvPr id="3" name="Marcador de Posição do Texto 2">
            <a:extLst>
              <a:ext uri="{FF2B5EF4-FFF2-40B4-BE49-F238E27FC236}">
                <a16:creationId xmlns:a16="http://schemas.microsoft.com/office/drawing/2014/main" id="{06FAAC78-0E27-47F5-BF08-95E6907EE682}"/>
              </a:ext>
            </a:extLst>
          </p:cNvPr>
          <p:cNvSpPr>
            <a:spLocks noGrp="1"/>
          </p:cNvSpPr>
          <p:nvPr>
            <p:ph idx="1"/>
          </p:nvPr>
        </p:nvSpPr>
        <p:spPr>
          <a:xfrm>
            <a:off x="457200" y="1600201"/>
            <a:ext cx="11210346" cy="4525963"/>
          </a:xfrm>
          <a:noFill/>
          <a:ln>
            <a:noFill/>
          </a:ln>
        </p:spPr>
        <p:txBody>
          <a:bodyPr spcFirstLastPara="1" vert="horz" wrap="square" lIns="91425" tIns="45700" rIns="91425" bIns="45700" anchor="t" anchorCtr="0">
            <a:noAutofit/>
          </a:bodyPr>
          <a:lstStyle/>
          <a:p>
            <a:pPr marL="0" indent="0" algn="just">
              <a:spcBef>
                <a:spcPts val="0"/>
              </a:spcBef>
              <a:buSzPts val="1440"/>
              <a:buNone/>
            </a:pPr>
            <a:endParaRPr lang="pt-PT" sz="1600" dirty="0">
              <a:latin typeface="Arial"/>
              <a:ea typeface="Arial"/>
              <a:cs typeface="Arial"/>
              <a:sym typeface="Arial"/>
            </a:endParaRPr>
          </a:p>
          <a:p>
            <a:pPr marL="0" indent="0" algn="just">
              <a:spcBef>
                <a:spcPts val="0"/>
              </a:spcBef>
              <a:buSzPts val="1440"/>
              <a:buNone/>
            </a:pPr>
            <a:endParaRPr lang="pt-PT" sz="1600" dirty="0">
              <a:latin typeface="Arial"/>
              <a:ea typeface="Arial"/>
              <a:cs typeface="Arial"/>
              <a:sym typeface="Arial"/>
            </a:endParaRPr>
          </a:p>
          <a:p>
            <a:pPr marL="0" indent="0" algn="just">
              <a:spcBef>
                <a:spcPts val="0"/>
              </a:spcBef>
              <a:buSzPts val="1440"/>
              <a:buNone/>
            </a:pPr>
            <a:r>
              <a:rPr lang="pt-PT" sz="1600" dirty="0">
                <a:latin typeface="Arial"/>
                <a:ea typeface="Arial"/>
                <a:cs typeface="Arial"/>
                <a:sym typeface="Arial"/>
              </a:rPr>
              <a:t>ALBUQUERQUE, Mariana – JN, “Mais de três mil infetados e 74 mortos por covid-19: nova vítima na casa dos 20 anos”. Publicado em 29 dezembro 2020. Consultado em 17 de maio 2021.   Disponível  em www: </a:t>
            </a:r>
            <a:r>
              <a:rPr lang="pt-PT" sz="1600" dirty="0">
                <a:latin typeface="Arial"/>
                <a:ea typeface="Arial"/>
                <a:cs typeface="Arial"/>
                <a:sym typeface="Arial"/>
                <a:hlinkClick r:id="rId2"/>
              </a:rPr>
              <a:t>https://www.jn.pt/nacional/mais-74-mortos-num-dia-em-que-os-novos-infetados-ultrapassam-os-tres-mil-13179699.html</a:t>
            </a:r>
            <a:endParaRPr lang="pt-PT" sz="1600" dirty="0">
              <a:latin typeface="Arial"/>
              <a:ea typeface="Arial"/>
              <a:cs typeface="Arial"/>
              <a:sym typeface="Arial"/>
            </a:endParaRPr>
          </a:p>
          <a:p>
            <a:pPr marL="0" indent="0" algn="just">
              <a:spcBef>
                <a:spcPts val="0"/>
              </a:spcBef>
              <a:buSzPts val="1440"/>
              <a:buNone/>
            </a:pPr>
            <a:endParaRPr lang="pt-PT" sz="1600" dirty="0">
              <a:latin typeface="Arial"/>
              <a:ea typeface="Arial"/>
              <a:cs typeface="Arial"/>
              <a:sym typeface="Arial"/>
            </a:endParaRPr>
          </a:p>
          <a:p>
            <a:pPr marL="0" indent="0" algn="just">
              <a:spcBef>
                <a:spcPts val="0"/>
              </a:spcBef>
              <a:buSzPts val="1440"/>
              <a:buNone/>
            </a:pPr>
            <a:r>
              <a:rPr lang="pt-PT" sz="1600" dirty="0">
                <a:latin typeface="Arial"/>
                <a:ea typeface="Arial"/>
                <a:cs typeface="Arial"/>
                <a:sym typeface="Arial"/>
              </a:rPr>
              <a:t>ALEIXO, Mário - RTP, “Liberdade de expressão global está em "declínio"”. Publicado em 21 outubro 2020. Consultado em 12 março 2021. Disponível em www: </a:t>
            </a:r>
            <a:r>
              <a:rPr lang="pt-PT" sz="1600" dirty="0">
                <a:latin typeface="Arial"/>
                <a:ea typeface="Arial"/>
                <a:cs typeface="Arial"/>
                <a:sym typeface="Arial"/>
                <a:hlinkClick r:id="rId3"/>
              </a:rPr>
              <a:t>https://www.rtp.pt/noticias/mundo/liberdade-de-expressao-global-esta-em-declinio_n1268732</a:t>
            </a:r>
            <a:endParaRPr lang="pt-PT" sz="1600" dirty="0">
              <a:latin typeface="Arial"/>
              <a:ea typeface="Arial"/>
              <a:cs typeface="Arial"/>
              <a:sym typeface="Arial"/>
            </a:endParaRPr>
          </a:p>
          <a:p>
            <a:pPr marL="0" indent="0" algn="just">
              <a:spcBef>
                <a:spcPts val="0"/>
              </a:spcBef>
              <a:buSzPts val="1440"/>
              <a:buNone/>
            </a:pPr>
            <a:endParaRPr lang="pt-PT" sz="1600" dirty="0">
              <a:latin typeface="Arial"/>
              <a:ea typeface="Arial"/>
              <a:cs typeface="Arial"/>
              <a:sym typeface="Arial"/>
            </a:endParaRPr>
          </a:p>
          <a:p>
            <a:pPr marL="0" indent="0" algn="just">
              <a:spcBef>
                <a:spcPts val="0"/>
              </a:spcBef>
              <a:buSzPts val="1440"/>
              <a:buNone/>
            </a:pPr>
            <a:r>
              <a:rPr lang="pt-PT" sz="1600" dirty="0">
                <a:latin typeface="Arial"/>
                <a:ea typeface="Arial"/>
                <a:cs typeface="Arial"/>
                <a:sym typeface="Arial"/>
              </a:rPr>
              <a:t>ALVES, Sandra - JN, “Mais 161 mortos e 4387 casos de covid-19 em Portugal”. Publicado em 10 fevereiro 2021, Consultado a 12 março 2021. Disponível em www: </a:t>
            </a:r>
            <a:r>
              <a:rPr lang="pt-PT" sz="1600" dirty="0">
                <a:latin typeface="Arial"/>
                <a:ea typeface="Arial"/>
                <a:cs typeface="Arial"/>
                <a:sym typeface="Arial"/>
                <a:hlinkClick r:id="rId4"/>
              </a:rPr>
              <a:t>https://www.jn.pt/nacional/mais-161-mortos-e-4387-casos-de-covid-19-em-portugal-13335976.html</a:t>
            </a:r>
            <a:endParaRPr lang="pt-PT" sz="1600" dirty="0">
              <a:latin typeface="Arial"/>
              <a:ea typeface="Arial"/>
              <a:cs typeface="Arial"/>
              <a:sym typeface="Arial"/>
            </a:endParaRPr>
          </a:p>
          <a:p>
            <a:pPr marL="0" indent="0" algn="just">
              <a:spcBef>
                <a:spcPts val="0"/>
              </a:spcBef>
              <a:buSzPts val="1440"/>
              <a:buNone/>
            </a:pPr>
            <a:endParaRPr lang="pt-PT" sz="1600" dirty="0">
              <a:latin typeface="Arial"/>
              <a:ea typeface="Arial"/>
              <a:cs typeface="Arial"/>
              <a:sym typeface="Arial"/>
            </a:endParaRPr>
          </a:p>
          <a:p>
            <a:pPr marL="0" indent="0" algn="just">
              <a:spcBef>
                <a:spcPts val="0"/>
              </a:spcBef>
              <a:buSzPts val="1440"/>
              <a:buNone/>
            </a:pPr>
            <a:r>
              <a:rPr lang="pt-PT" sz="1600" dirty="0"/>
              <a:t>BBC News | Brasil, “Covid-19: o mapa que mostra o alcance mundial da doença”. Publicado em 3 março 2020, atualizado em 20 novembro 2020. Consultado em 12 março 2021. Disponível em www: </a:t>
            </a:r>
            <a:r>
              <a:rPr lang="pt-PT" sz="1600" dirty="0">
                <a:hlinkClick r:id="rId5">
                  <a:extLst>
                    <a:ext uri="{A12FA001-AC4F-418D-AE19-62706E023703}">
                      <ahyp:hlinkClr xmlns:ahyp="http://schemas.microsoft.com/office/drawing/2018/hyperlinkcolor" val="tx"/>
                    </a:ext>
                  </a:extLst>
                </a:hlinkClick>
              </a:rPr>
              <a:t>https://www.bbc.com/portuguese/internacional-51718755</a:t>
            </a:r>
            <a:endParaRPr lang="pt-PT" sz="1600" dirty="0"/>
          </a:p>
          <a:p>
            <a:pPr marL="0" indent="0" algn="just">
              <a:spcBef>
                <a:spcPts val="0"/>
              </a:spcBef>
              <a:buSzPts val="1440"/>
              <a:buNone/>
            </a:pPr>
            <a:endParaRPr lang="pt-PT" sz="1600" dirty="0">
              <a:latin typeface="Arial"/>
              <a:ea typeface="Arial"/>
              <a:cs typeface="Arial"/>
              <a:sym typeface="Arial"/>
            </a:endParaRPr>
          </a:p>
        </p:txBody>
      </p:sp>
    </p:spTree>
    <p:extLst>
      <p:ext uri="{BB962C8B-B14F-4D97-AF65-F5344CB8AC3E}">
        <p14:creationId xmlns:p14="http://schemas.microsoft.com/office/powerpoint/2010/main" val="4494478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158"/>
        <p:cNvGrpSpPr/>
        <p:nvPr/>
      </p:nvGrpSpPr>
      <p:grpSpPr>
        <a:xfrm>
          <a:off x="0" y="0"/>
          <a:ext cx="0" cy="0"/>
          <a:chOff x="0" y="0"/>
          <a:chExt cx="0" cy="0"/>
        </a:xfrm>
      </p:grpSpPr>
      <p:sp>
        <p:nvSpPr>
          <p:cNvPr id="159" name="Google Shape;159;p22"/>
          <p:cNvSpPr txBox="1"/>
          <p:nvPr/>
        </p:nvSpPr>
        <p:spPr>
          <a:xfrm>
            <a:off x="436727" y="367727"/>
            <a:ext cx="11340000" cy="6033073"/>
          </a:xfrm>
          <a:prstGeom prst="rect">
            <a:avLst/>
          </a:prstGeom>
          <a:noFill/>
          <a:ln>
            <a:noFill/>
          </a:ln>
        </p:spPr>
        <p:txBody>
          <a:bodyPr spcFirstLastPara="1" vert="horz" wrap="square" lIns="91425" tIns="45700" rIns="91425" bIns="45700" anchor="t" anchorCtr="0">
            <a:noAutofit/>
          </a:bodyPr>
          <a:lstStyle>
            <a:lvl1pPr marL="0" indent="0" algn="just" eaLnBrk="1" latinLnBrk="0" hangingPunct="1">
              <a:buClr>
                <a:schemeClr val="accent1"/>
              </a:buClr>
              <a:buSzPts val="1440"/>
              <a:buFont typeface="Wingdings 2"/>
              <a:buNone/>
              <a:defRPr kumimoji="0" sz="1800" kern="1200">
                <a:solidFill>
                  <a:schemeClr val="tx1"/>
                </a:solidFill>
              </a:defRPr>
            </a:lvl1pPr>
            <a:lvl2pPr marL="722376" indent="-27432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eaLnBrk="1" latinLnBrk="0" hangingPunct="1">
              <a:spcBef>
                <a:spcPct val="20000"/>
              </a:spcBef>
              <a:buClr>
                <a:schemeClr val="accent2"/>
              </a:buClr>
              <a:buSzPct val="85000"/>
              <a:buChar char="○"/>
              <a:defRPr kumimoji="0" sz="2400" kern="1200">
                <a:solidFill>
                  <a:schemeClr val="tx1"/>
                </a:solidFill>
                <a:latin typeface="+mn-lt"/>
                <a:ea typeface="+mn-ea"/>
                <a:cs typeface="+mn-cs"/>
              </a:defRPr>
            </a:lvl3pPr>
            <a:lvl4pPr marL="1280160" indent="-237744"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eaLnBrk="1" latinLnBrk="0" hangingPunct="1">
              <a:spcBef>
                <a:spcPct val="20000"/>
              </a:spcBef>
              <a:buClr>
                <a:schemeClr val="accent4"/>
              </a:buClr>
              <a:buSzPct val="100000"/>
              <a:buChar char="-"/>
              <a:defRPr kumimoji="0" sz="2000" kern="1200">
                <a:solidFill>
                  <a:schemeClr val="tx1"/>
                </a:solidFill>
                <a:latin typeface="+mn-lt"/>
                <a:ea typeface="+mn-ea"/>
                <a:cs typeface="+mn-cs"/>
              </a:defRPr>
            </a:lvl5pPr>
            <a:lvl6pPr marL="1700784" indent="-182880" eaLnBrk="1" latinLnBrk="0" hangingPunct="1">
              <a:spcBef>
                <a:spcPct val="20000"/>
              </a:spcBef>
              <a:buClr>
                <a:schemeClr val="accent5"/>
              </a:buClr>
              <a:buChar char="-"/>
              <a:defRPr kumimoji="0" sz="2000" kern="1200" baseline="0">
                <a:solidFill>
                  <a:schemeClr val="tx1"/>
                </a:solidFill>
                <a:latin typeface="+mn-lt"/>
                <a:ea typeface="+mn-ea"/>
                <a:cs typeface="+mn-cs"/>
              </a:defRPr>
            </a:lvl6pPr>
            <a:lvl7pPr marL="1920240" indent="-182880" eaLnBrk="1" latinLnBrk="0" hangingPunct="1">
              <a:spcBef>
                <a:spcPct val="20000"/>
              </a:spcBef>
              <a:buClr>
                <a:schemeClr val="accent6"/>
              </a:buClr>
              <a:buSzPct val="100000"/>
              <a:buChar char="•"/>
              <a:defRPr kumimoji="0" sz="1800" kern="1200" baseline="0">
                <a:solidFill>
                  <a:schemeClr val="tx1"/>
                </a:solidFill>
                <a:latin typeface="+mn-lt"/>
                <a:ea typeface="+mn-ea"/>
                <a:cs typeface="+mn-cs"/>
              </a:defRPr>
            </a:lvl7pPr>
            <a:lvl8pPr marL="2139696" indent="-182880" eaLnBrk="1" latinLnBrk="0" hangingPunct="1">
              <a:spcBef>
                <a:spcPct val="20000"/>
              </a:spcBef>
              <a:buClr>
                <a:schemeClr val="accent6"/>
              </a:buClr>
              <a:buChar char="▪"/>
              <a:defRPr kumimoji="0" sz="1600" kern="1200">
                <a:solidFill>
                  <a:schemeClr val="tx1"/>
                </a:solidFill>
                <a:latin typeface="+mn-lt"/>
                <a:ea typeface="+mn-ea"/>
                <a:cs typeface="+mn-cs"/>
              </a:defRPr>
            </a:lvl8pPr>
            <a:lvl9pPr marL="2331720" indent="-182880" eaLnBrk="1" latinLnBrk="0" hangingPunct="1">
              <a:spcBef>
                <a:spcPct val="20000"/>
              </a:spcBef>
              <a:buClr>
                <a:schemeClr val="accent6"/>
              </a:buClr>
              <a:buChar char="•"/>
              <a:defRPr kumimoji="0" sz="1600" kern="1200">
                <a:solidFill>
                  <a:schemeClr val="tx1"/>
                </a:solidFill>
                <a:latin typeface="+mn-lt"/>
                <a:ea typeface="+mn-ea"/>
                <a:cs typeface="+mn-cs"/>
              </a:defRPr>
            </a:lvl9pPr>
          </a:lstStyle>
          <a:p>
            <a:endParaRPr lang="pt-PT" sz="1600" dirty="0"/>
          </a:p>
          <a:p>
            <a:endParaRPr lang="pt-PT" sz="1600" dirty="0"/>
          </a:p>
          <a:p>
            <a:r>
              <a:rPr lang="pt-PT" sz="1600" dirty="0"/>
              <a:t>CAMPOS, Alexandra - Público, “Covid-19: mais de 10.600 profissionais de saúde estão infetados”. Publicado em 22 janeiro 2021. Consultado em 17 março 2021. Disponível em www: </a:t>
            </a:r>
            <a:r>
              <a:rPr lang="pt-PT" sz="1600" dirty="0">
                <a:hlinkClick r:id="rId3"/>
              </a:rPr>
              <a:t>https://www.publico.pt/2021/01/22/sociedade/noticia/covid19-10600-profissionais-saude-estao-infectados-1947565</a:t>
            </a:r>
            <a:endParaRPr lang="pt-PT" sz="1600" dirty="0"/>
          </a:p>
          <a:p>
            <a:endParaRPr lang="pt-PT" sz="1600" dirty="0"/>
          </a:p>
          <a:p>
            <a:r>
              <a:rPr lang="pt-PT" sz="1600" dirty="0"/>
              <a:t>CEBOLLADA, Javier - JN, “Agência Europeia de Medicamentos preocupada com eficácia das vacinas em novas variantes”. Publicado em 10 Fevereiro 2021. Consultado em 12  Março 2021. Disponível em www: </a:t>
            </a:r>
            <a:r>
              <a:rPr lang="pt-PT" sz="1600" dirty="0">
                <a:hlinkClick r:id="rId4"/>
              </a:rPr>
              <a:t>https://www.jn.pt/mundo/agencia-europeia-de-medicamentos-preocupada-com-eficacia-das-vacinas-em-novas-variantes-13338350.html</a:t>
            </a:r>
            <a:endParaRPr lang="pt-PT" sz="1600" dirty="0"/>
          </a:p>
          <a:p>
            <a:endParaRPr lang="pt-PT" sz="1600" dirty="0"/>
          </a:p>
          <a:p>
            <a:r>
              <a:rPr lang="pt-PT" sz="1600" dirty="0"/>
              <a:t>Comissão Nacional da Unesco,“COVID-19: encerramento de escolas e respostas implementadas”. Publicado em 18  abril  2020. Consultado em 12  março 2021. Disponível em www: </a:t>
            </a:r>
            <a:r>
              <a:rPr lang="pt-PT" sz="1600" dirty="0">
                <a:hlinkClick r:id="rId5"/>
              </a:rPr>
              <a:t>https://unescoportugal.mne.gov.pt/pt/temas/covid-19/covid-19-encerramentos-de-escolas-e-respostas-implementadas</a:t>
            </a:r>
            <a:endParaRPr lang="pt-PT" sz="1600" dirty="0"/>
          </a:p>
          <a:p>
            <a:endParaRPr lang="pt-PT" sz="1600" dirty="0"/>
          </a:p>
          <a:p>
            <a:pPr>
              <a:spcBef>
                <a:spcPts val="100"/>
              </a:spcBef>
            </a:pPr>
            <a:r>
              <a:rPr lang="pt-PT" sz="1600" dirty="0"/>
              <a:t>DGS, “COVID-19 | RELATÓRIO DE SITUAÇÃO”. Publicado em 24 março 2021. Consultado em 30 março 2021. Disponível em www: </a:t>
            </a:r>
            <a:r>
              <a:rPr lang="pt-PT" sz="1600" dirty="0">
                <a:hlinkClick r:id="rId6">
                  <a:extLst>
                    <a:ext uri="{A12FA001-AC4F-418D-AE19-62706E023703}">
                      <ahyp:hlinkClr xmlns:ahyp="http://schemas.microsoft.com/office/drawing/2018/hyperlinkcolor" val="tx"/>
                    </a:ext>
                  </a:extLst>
                </a:hlinkClick>
              </a:rPr>
              <a:t>https://covid19.min-saude.pt/wp-content/uploads/2021/03/387_DGS_boletim_20210324.pdf</a:t>
            </a:r>
          </a:p>
          <a:p>
            <a:pPr>
              <a:spcBef>
                <a:spcPts val="100"/>
              </a:spcBef>
            </a:pPr>
            <a:endParaRPr lang="pt-PT" sz="1600" dirty="0"/>
          </a:p>
          <a:p>
            <a:pPr>
              <a:spcBef>
                <a:spcPts val="100"/>
              </a:spcBef>
            </a:pPr>
            <a:r>
              <a:rPr lang="pt-PT" sz="1600" dirty="0"/>
              <a:t>Túrones, “Pandemia atrasa esforço de redução do uso de plástico descartável”. Publicado em 25 fevereiro 2021. Consultado em 12 março 2021. Disponível em www: </a:t>
            </a:r>
            <a:r>
              <a:rPr lang="pt-PT" sz="1600" dirty="0">
                <a:hlinkClick r:id="rId7"/>
              </a:rPr>
              <a:t>https://pt.euronews.com/2021/02/25/pandemia-atrasa-esforco-de-reducao-do-uso-de-plastico-descartavel</a:t>
            </a:r>
            <a:endParaRPr lang="pt-PT" sz="1600" dirty="0"/>
          </a:p>
          <a:p>
            <a:endParaRPr lang="pt-PT" sz="16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158"/>
        <p:cNvGrpSpPr/>
        <p:nvPr/>
      </p:nvGrpSpPr>
      <p:grpSpPr>
        <a:xfrm>
          <a:off x="0" y="0"/>
          <a:ext cx="0" cy="0"/>
          <a:chOff x="0" y="0"/>
          <a:chExt cx="0" cy="0"/>
        </a:xfrm>
      </p:grpSpPr>
      <p:sp>
        <p:nvSpPr>
          <p:cNvPr id="159" name="Google Shape;159;p22"/>
          <p:cNvSpPr txBox="1"/>
          <p:nvPr/>
        </p:nvSpPr>
        <p:spPr>
          <a:xfrm>
            <a:off x="436729" y="367727"/>
            <a:ext cx="11340000" cy="6033073"/>
          </a:xfrm>
          <a:prstGeom prst="rect">
            <a:avLst/>
          </a:prstGeom>
          <a:noFill/>
          <a:ln>
            <a:noFill/>
          </a:ln>
        </p:spPr>
        <p:txBody>
          <a:bodyPr spcFirstLastPara="1" vert="horz" wrap="square" lIns="91425" tIns="45700" rIns="91425" bIns="45700" anchor="t" anchorCtr="0">
            <a:noAutofit/>
          </a:bodyPr>
          <a:lstStyle>
            <a:lvl1pPr marL="0" indent="0" algn="just" eaLnBrk="1" latinLnBrk="0" hangingPunct="1">
              <a:buClr>
                <a:schemeClr val="accent1"/>
              </a:buClr>
              <a:buSzPts val="1440"/>
              <a:buFont typeface="Wingdings 2"/>
              <a:buNone/>
              <a:defRPr kumimoji="0" sz="1800" kern="1200">
                <a:solidFill>
                  <a:schemeClr val="tx1"/>
                </a:solidFill>
              </a:defRPr>
            </a:lvl1pPr>
            <a:lvl2pPr marL="722376" indent="-27432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eaLnBrk="1" latinLnBrk="0" hangingPunct="1">
              <a:spcBef>
                <a:spcPct val="20000"/>
              </a:spcBef>
              <a:buClr>
                <a:schemeClr val="accent2"/>
              </a:buClr>
              <a:buSzPct val="85000"/>
              <a:buChar char="○"/>
              <a:defRPr kumimoji="0" sz="2400" kern="1200">
                <a:solidFill>
                  <a:schemeClr val="tx1"/>
                </a:solidFill>
                <a:latin typeface="+mn-lt"/>
                <a:ea typeface="+mn-ea"/>
                <a:cs typeface="+mn-cs"/>
              </a:defRPr>
            </a:lvl3pPr>
            <a:lvl4pPr marL="1280160" indent="-237744"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eaLnBrk="1" latinLnBrk="0" hangingPunct="1">
              <a:spcBef>
                <a:spcPct val="20000"/>
              </a:spcBef>
              <a:buClr>
                <a:schemeClr val="accent4"/>
              </a:buClr>
              <a:buSzPct val="100000"/>
              <a:buChar char="-"/>
              <a:defRPr kumimoji="0" sz="2000" kern="1200">
                <a:solidFill>
                  <a:schemeClr val="tx1"/>
                </a:solidFill>
                <a:latin typeface="+mn-lt"/>
                <a:ea typeface="+mn-ea"/>
                <a:cs typeface="+mn-cs"/>
              </a:defRPr>
            </a:lvl5pPr>
            <a:lvl6pPr marL="1700784" indent="-182880" eaLnBrk="1" latinLnBrk="0" hangingPunct="1">
              <a:spcBef>
                <a:spcPct val="20000"/>
              </a:spcBef>
              <a:buClr>
                <a:schemeClr val="accent5"/>
              </a:buClr>
              <a:buChar char="-"/>
              <a:defRPr kumimoji="0" sz="2000" kern="1200" baseline="0">
                <a:solidFill>
                  <a:schemeClr val="tx1"/>
                </a:solidFill>
                <a:latin typeface="+mn-lt"/>
                <a:ea typeface="+mn-ea"/>
                <a:cs typeface="+mn-cs"/>
              </a:defRPr>
            </a:lvl6pPr>
            <a:lvl7pPr marL="1920240" indent="-182880" eaLnBrk="1" latinLnBrk="0" hangingPunct="1">
              <a:spcBef>
                <a:spcPct val="20000"/>
              </a:spcBef>
              <a:buClr>
                <a:schemeClr val="accent6"/>
              </a:buClr>
              <a:buSzPct val="100000"/>
              <a:buChar char="•"/>
              <a:defRPr kumimoji="0" sz="1800" kern="1200" baseline="0">
                <a:solidFill>
                  <a:schemeClr val="tx1"/>
                </a:solidFill>
                <a:latin typeface="+mn-lt"/>
                <a:ea typeface="+mn-ea"/>
                <a:cs typeface="+mn-cs"/>
              </a:defRPr>
            </a:lvl7pPr>
            <a:lvl8pPr marL="2139696" indent="-182880" eaLnBrk="1" latinLnBrk="0" hangingPunct="1">
              <a:spcBef>
                <a:spcPct val="20000"/>
              </a:spcBef>
              <a:buClr>
                <a:schemeClr val="accent6"/>
              </a:buClr>
              <a:buChar char="▪"/>
              <a:defRPr kumimoji="0" sz="1600" kern="1200">
                <a:solidFill>
                  <a:schemeClr val="tx1"/>
                </a:solidFill>
                <a:latin typeface="+mn-lt"/>
                <a:ea typeface="+mn-ea"/>
                <a:cs typeface="+mn-cs"/>
              </a:defRPr>
            </a:lvl8pPr>
            <a:lvl9pPr marL="2331720" indent="-182880" eaLnBrk="1" latinLnBrk="0" hangingPunct="1">
              <a:spcBef>
                <a:spcPct val="20000"/>
              </a:spcBef>
              <a:buClr>
                <a:schemeClr val="accent6"/>
              </a:buClr>
              <a:buChar char="•"/>
              <a:defRPr kumimoji="0" sz="1600" kern="1200">
                <a:solidFill>
                  <a:schemeClr val="tx1"/>
                </a:solidFill>
                <a:latin typeface="+mn-lt"/>
                <a:ea typeface="+mn-ea"/>
                <a:cs typeface="+mn-cs"/>
              </a:defRPr>
            </a:lvl9pPr>
          </a:lstStyle>
          <a:p>
            <a:pPr>
              <a:spcBef>
                <a:spcPts val="100"/>
              </a:spcBef>
            </a:pPr>
            <a:endParaRPr lang="pt-PT" sz="1600" dirty="0"/>
          </a:p>
          <a:p>
            <a:pPr>
              <a:spcBef>
                <a:spcPts val="100"/>
              </a:spcBef>
            </a:pPr>
            <a:endParaRPr lang="pt-PT" sz="1600" dirty="0"/>
          </a:p>
          <a:p>
            <a:pPr>
              <a:spcBef>
                <a:spcPts val="100"/>
              </a:spcBef>
            </a:pPr>
            <a:r>
              <a:rPr lang="pt-PT" sz="1600" dirty="0"/>
              <a:t>Expresso, “Covid-19 quase 90% dos empregos destruídos eram de mulheres”. Publicado a 15 junho 2020. Consultado a 12 março 2021. Disponível em www: </a:t>
            </a:r>
            <a:r>
              <a:rPr lang="pt-PT" sz="1600" dirty="0">
                <a:hlinkClick r:id="rId3"/>
              </a:rPr>
              <a:t>https://expresso.pt/sociedade/2020-06-15-Covid-19.-Quase-90-dos-empregos-destruidos-eram-de-mulheres</a:t>
            </a:r>
            <a:endParaRPr lang="pt-PT" sz="1600" dirty="0"/>
          </a:p>
          <a:p>
            <a:pPr>
              <a:spcBef>
                <a:spcPts val="100"/>
              </a:spcBef>
            </a:pPr>
            <a:endParaRPr lang="pt-PT" sz="1600" dirty="0"/>
          </a:p>
          <a:p>
            <a:pPr>
              <a:spcBef>
                <a:spcPts val="100"/>
              </a:spcBef>
            </a:pPr>
            <a:r>
              <a:rPr lang="pt-PT" sz="1600" dirty="0">
                <a:sym typeface="Calibri"/>
              </a:rPr>
              <a:t>FERNANDES, Ricardo Cabral - Publico, “Covid-19: Violência doméstica é uma “epidemia escondida” no confinamento”. Publicado em 19 abril 2020. Consultado em 12 março 2021. </a:t>
            </a:r>
            <a:r>
              <a:rPr lang="pt-PT" sz="1600" dirty="0"/>
              <a:t>Disponível em www:</a:t>
            </a:r>
            <a:r>
              <a:rPr lang="pt-PT" sz="1600" dirty="0">
                <a:sym typeface="Calibri"/>
              </a:rPr>
              <a:t> </a:t>
            </a:r>
            <a:r>
              <a:rPr lang="pt-PT" sz="1600" dirty="0">
                <a:sym typeface="Calibri"/>
                <a:hlinkClick r:id="rId4"/>
              </a:rPr>
              <a:t>https://www.publico.pt/2020/04/19/mundo/noticia/covid19-violencia-domestica-epidemia-escondida-confinamento-1912238</a:t>
            </a:r>
            <a:endParaRPr lang="pt-PT" sz="1600" dirty="0">
              <a:sym typeface="Calibri"/>
            </a:endParaRPr>
          </a:p>
          <a:p>
            <a:pPr>
              <a:spcBef>
                <a:spcPts val="100"/>
              </a:spcBef>
            </a:pPr>
            <a:endParaRPr lang="pt-PT" sz="1600" dirty="0"/>
          </a:p>
          <a:p>
            <a:pPr>
              <a:spcBef>
                <a:spcPts val="100"/>
              </a:spcBef>
            </a:pPr>
            <a:r>
              <a:rPr lang="pt-PT" sz="1600" dirty="0"/>
              <a:t>GAURIAT, Valérie - Euro news, “covid-19: Metade das mortes europeias em lares de idosos”. Publicado em 8 maio 2020. Consultado em 12 março 2021. Disponível em www: </a:t>
            </a:r>
            <a:r>
              <a:rPr lang="pt-PT" sz="1600" dirty="0">
                <a:hlinkClick r:id="rId5"/>
              </a:rPr>
              <a:t>https://pt.euronews.com/2020/05/08/covid-19-metade-das-mortes-europeias-em-lares-de-idosos</a:t>
            </a:r>
            <a:endParaRPr lang="pt-PT" sz="1600" dirty="0"/>
          </a:p>
          <a:p>
            <a:pPr>
              <a:spcBef>
                <a:spcPts val="100"/>
              </a:spcBef>
            </a:pPr>
            <a:endParaRPr lang="pt-PT" sz="1600" dirty="0"/>
          </a:p>
          <a:p>
            <a:pPr>
              <a:spcBef>
                <a:spcPts val="100"/>
              </a:spcBef>
            </a:pPr>
            <a:r>
              <a:rPr lang="pt-PT" sz="1600" dirty="0"/>
              <a:t>GIL, Ema Pires - Sapo, “ Portugal e Espanha com fronteiras fechadas até 16 de março. Há mais dois pontos de passagem autorizados”. Publicado em 16 fevereiro 2021. Consultado em 12 março 2021. Disponível em www: </a:t>
            </a:r>
            <a:r>
              <a:rPr lang="pt-PT" sz="1600" dirty="0">
                <a:hlinkClick r:id="rId6"/>
              </a:rPr>
              <a:t>https://eco.sapo.pt/2021/02/26/portugal-e-espanha-com-fronteiras-fechadas-ate-16-de-marco-ha-mais-dois-pontos-de-passagem-autorizados</a:t>
            </a:r>
            <a:endParaRPr lang="pt-PT" sz="1600" dirty="0"/>
          </a:p>
          <a:p>
            <a:pPr>
              <a:spcBef>
                <a:spcPts val="100"/>
              </a:spcBef>
            </a:pPr>
            <a:endParaRPr lang="pt-PT" sz="1600" dirty="0"/>
          </a:p>
          <a:p>
            <a:pPr>
              <a:spcBef>
                <a:spcPts val="100"/>
              </a:spcBef>
            </a:pPr>
            <a:r>
              <a:rPr lang="pt-PT" sz="1600" dirty="0"/>
              <a:t>Human Rights Watch, “Dimensões de direitos humanos na resposta à COVID-19”. Publicado em 23/03/2020. Consultado em 19 de outubro de 2020. Disponível em www: </a:t>
            </a:r>
            <a:r>
              <a:rPr lang="pt-PT" sz="1600" dirty="0">
                <a:hlinkClick r:id="rId7"/>
              </a:rPr>
              <a:t>https://www.hrw.org/pt/news/2020/03/23/339654</a:t>
            </a:r>
            <a:endParaRPr lang="pt-PT" sz="1600" dirty="0"/>
          </a:p>
          <a:p>
            <a:pPr>
              <a:spcBef>
                <a:spcPts val="100"/>
              </a:spcBef>
            </a:pPr>
            <a:endParaRPr lang="pt-PT" sz="1600" dirty="0"/>
          </a:p>
          <a:p>
            <a:pPr>
              <a:spcBef>
                <a:spcPts val="100"/>
              </a:spcBef>
            </a:pPr>
            <a:endParaRPr lang="pt-PT" sz="1600" dirty="0"/>
          </a:p>
        </p:txBody>
      </p:sp>
    </p:spTree>
    <p:extLst>
      <p:ext uri="{BB962C8B-B14F-4D97-AF65-F5344CB8AC3E}">
        <p14:creationId xmlns:p14="http://schemas.microsoft.com/office/powerpoint/2010/main" val="748688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158"/>
        <p:cNvGrpSpPr/>
        <p:nvPr/>
      </p:nvGrpSpPr>
      <p:grpSpPr>
        <a:xfrm>
          <a:off x="0" y="0"/>
          <a:ext cx="0" cy="0"/>
          <a:chOff x="0" y="0"/>
          <a:chExt cx="0" cy="0"/>
        </a:xfrm>
      </p:grpSpPr>
      <p:sp>
        <p:nvSpPr>
          <p:cNvPr id="159" name="Google Shape;159;p22"/>
          <p:cNvSpPr txBox="1"/>
          <p:nvPr/>
        </p:nvSpPr>
        <p:spPr>
          <a:xfrm>
            <a:off x="436729" y="367727"/>
            <a:ext cx="11340000" cy="6033073"/>
          </a:xfrm>
          <a:prstGeom prst="rect">
            <a:avLst/>
          </a:prstGeom>
          <a:noFill/>
          <a:ln>
            <a:noFill/>
          </a:ln>
        </p:spPr>
        <p:txBody>
          <a:bodyPr spcFirstLastPara="1" vert="horz" wrap="square" lIns="91425" tIns="45700" rIns="91425" bIns="45700" anchor="t" anchorCtr="0">
            <a:noAutofit/>
          </a:bodyPr>
          <a:lstStyle>
            <a:lvl1pPr marL="0" indent="0" algn="just" eaLnBrk="1" latinLnBrk="0" hangingPunct="1">
              <a:buClr>
                <a:schemeClr val="accent1"/>
              </a:buClr>
              <a:buSzPts val="1440"/>
              <a:buFont typeface="Wingdings 2"/>
              <a:buNone/>
              <a:defRPr kumimoji="0" sz="1800" kern="1200">
                <a:solidFill>
                  <a:schemeClr val="tx1"/>
                </a:solidFill>
              </a:defRPr>
            </a:lvl1pPr>
            <a:lvl2pPr marL="722376" indent="-27432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eaLnBrk="1" latinLnBrk="0" hangingPunct="1">
              <a:spcBef>
                <a:spcPct val="20000"/>
              </a:spcBef>
              <a:buClr>
                <a:schemeClr val="accent2"/>
              </a:buClr>
              <a:buSzPct val="85000"/>
              <a:buChar char="○"/>
              <a:defRPr kumimoji="0" sz="2400" kern="1200">
                <a:solidFill>
                  <a:schemeClr val="tx1"/>
                </a:solidFill>
                <a:latin typeface="+mn-lt"/>
                <a:ea typeface="+mn-ea"/>
                <a:cs typeface="+mn-cs"/>
              </a:defRPr>
            </a:lvl3pPr>
            <a:lvl4pPr marL="1280160" indent="-237744"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eaLnBrk="1" latinLnBrk="0" hangingPunct="1">
              <a:spcBef>
                <a:spcPct val="20000"/>
              </a:spcBef>
              <a:buClr>
                <a:schemeClr val="accent4"/>
              </a:buClr>
              <a:buSzPct val="100000"/>
              <a:buChar char="-"/>
              <a:defRPr kumimoji="0" sz="2000" kern="1200">
                <a:solidFill>
                  <a:schemeClr val="tx1"/>
                </a:solidFill>
                <a:latin typeface="+mn-lt"/>
                <a:ea typeface="+mn-ea"/>
                <a:cs typeface="+mn-cs"/>
              </a:defRPr>
            </a:lvl5pPr>
            <a:lvl6pPr marL="1700784" indent="-182880" eaLnBrk="1" latinLnBrk="0" hangingPunct="1">
              <a:spcBef>
                <a:spcPct val="20000"/>
              </a:spcBef>
              <a:buClr>
                <a:schemeClr val="accent5"/>
              </a:buClr>
              <a:buChar char="-"/>
              <a:defRPr kumimoji="0" sz="2000" kern="1200" baseline="0">
                <a:solidFill>
                  <a:schemeClr val="tx1"/>
                </a:solidFill>
                <a:latin typeface="+mn-lt"/>
                <a:ea typeface="+mn-ea"/>
                <a:cs typeface="+mn-cs"/>
              </a:defRPr>
            </a:lvl6pPr>
            <a:lvl7pPr marL="1920240" indent="-182880" eaLnBrk="1" latinLnBrk="0" hangingPunct="1">
              <a:spcBef>
                <a:spcPct val="20000"/>
              </a:spcBef>
              <a:buClr>
                <a:schemeClr val="accent6"/>
              </a:buClr>
              <a:buSzPct val="100000"/>
              <a:buChar char="•"/>
              <a:defRPr kumimoji="0" sz="1800" kern="1200" baseline="0">
                <a:solidFill>
                  <a:schemeClr val="tx1"/>
                </a:solidFill>
                <a:latin typeface="+mn-lt"/>
                <a:ea typeface="+mn-ea"/>
                <a:cs typeface="+mn-cs"/>
              </a:defRPr>
            </a:lvl7pPr>
            <a:lvl8pPr marL="2139696" indent="-182880" eaLnBrk="1" latinLnBrk="0" hangingPunct="1">
              <a:spcBef>
                <a:spcPct val="20000"/>
              </a:spcBef>
              <a:buClr>
                <a:schemeClr val="accent6"/>
              </a:buClr>
              <a:buChar char="▪"/>
              <a:defRPr kumimoji="0" sz="1600" kern="1200">
                <a:solidFill>
                  <a:schemeClr val="tx1"/>
                </a:solidFill>
                <a:latin typeface="+mn-lt"/>
                <a:ea typeface="+mn-ea"/>
                <a:cs typeface="+mn-cs"/>
              </a:defRPr>
            </a:lvl8pPr>
            <a:lvl9pPr marL="2331720" indent="-182880" eaLnBrk="1" latinLnBrk="0" hangingPunct="1">
              <a:spcBef>
                <a:spcPct val="20000"/>
              </a:spcBef>
              <a:buClr>
                <a:schemeClr val="accent6"/>
              </a:buClr>
              <a:buChar char="•"/>
              <a:defRPr kumimoji="0" sz="1600" kern="1200">
                <a:solidFill>
                  <a:schemeClr val="tx1"/>
                </a:solidFill>
                <a:latin typeface="+mn-lt"/>
                <a:ea typeface="+mn-ea"/>
                <a:cs typeface="+mn-cs"/>
              </a:defRPr>
            </a:lvl9pPr>
          </a:lstStyle>
          <a:p>
            <a:pPr>
              <a:spcBef>
                <a:spcPts val="100"/>
              </a:spcBef>
            </a:pPr>
            <a:endParaRPr lang="pt-PT" sz="1600" dirty="0"/>
          </a:p>
          <a:p>
            <a:pPr>
              <a:spcBef>
                <a:spcPts val="100"/>
              </a:spcBef>
            </a:pPr>
            <a:r>
              <a:rPr lang="pt-PT" sz="1600" dirty="0"/>
              <a:t>Human Rights Watch - “Dimensões de direitos humanos na resposta à COVID-19”. Publicado em 23 março 2020. Consultado em 17 de março de 2021. Disponível em www: </a:t>
            </a:r>
            <a:r>
              <a:rPr lang="pt-PT" sz="1600" dirty="0">
                <a:hlinkClick r:id="rId3"/>
              </a:rPr>
              <a:t>https://www.hrw.org/pt/news/2020/03/23/339654</a:t>
            </a:r>
            <a:endParaRPr lang="pt-PT" sz="1600" dirty="0"/>
          </a:p>
          <a:p>
            <a:pPr>
              <a:spcBef>
                <a:spcPts val="100"/>
              </a:spcBef>
            </a:pPr>
            <a:endParaRPr lang="pt-PT" sz="1600" dirty="0"/>
          </a:p>
          <a:p>
            <a:pPr>
              <a:spcBef>
                <a:spcPts val="100"/>
              </a:spcBef>
            </a:pPr>
            <a:r>
              <a:rPr lang="pt-PT" sz="1600" dirty="0"/>
              <a:t>IN/Agências – Jn, “Alemanha ultrapassa novamente as mil mortes diárias por covid-19”. Publicado em 6 janeiro de 2021. Consultado em 17 de maio de 2021. Disponível em www: </a:t>
            </a:r>
            <a:r>
              <a:rPr lang="pt-PT" sz="1600" dirty="0">
                <a:hlinkClick r:id="rId4"/>
              </a:rPr>
              <a:t>https://www.jn.pt/mundo/alemanha-ultrapassa-novamente-as-mil-mortes-diarias-por-covid-19-13199016.html</a:t>
            </a:r>
            <a:endParaRPr lang="pt-PT" sz="1600" dirty="0"/>
          </a:p>
          <a:p>
            <a:pPr>
              <a:spcBef>
                <a:spcPts val="100"/>
              </a:spcBef>
            </a:pPr>
            <a:endParaRPr lang="pt-PT" sz="1600" dirty="0"/>
          </a:p>
          <a:p>
            <a:r>
              <a:rPr lang="pt-PT" sz="1600" dirty="0"/>
              <a:t>IN/Agências -  Jn, ”Recorde de número de mortes e casos por covid-19”. Publicado em 20 janeiro 2021.Consultado em 17 maio 2021. Disponível em www:</a:t>
            </a:r>
          </a:p>
          <a:p>
            <a:r>
              <a:rPr lang="pt-PT" sz="1600" dirty="0">
                <a:hlinkClick r:id="rId5"/>
              </a:rPr>
              <a:t>https://www.jn.pt/nacional/recorde-de-numero-de-mortes-e-casos-por-covid-19-13253104.html</a:t>
            </a:r>
            <a:endParaRPr lang="pt-PT" sz="1600" dirty="0"/>
          </a:p>
          <a:p>
            <a:endParaRPr lang="pt-PT" sz="1600" dirty="0"/>
          </a:p>
          <a:p>
            <a:r>
              <a:rPr lang="pt-PT" sz="1600" dirty="0"/>
              <a:t>JARRIEL, Laura - ONU News, ”ONU alarmada com repressão à liberdade de expressão na Ásia durante pandemia”.  Publicado em 3 junho 2020. Consultado em 12 março 2020. Disponível em www: </a:t>
            </a:r>
            <a:r>
              <a:rPr lang="pt-PT" sz="1600" dirty="0">
                <a:hlinkClick r:id="rId6"/>
              </a:rPr>
              <a:t>https://news.un.org/pt/story/2020/06/1715572</a:t>
            </a:r>
            <a:endParaRPr lang="pt-PT" sz="1600" dirty="0"/>
          </a:p>
          <a:p>
            <a:pPr>
              <a:spcBef>
                <a:spcPts val="100"/>
              </a:spcBef>
            </a:pPr>
            <a:endParaRPr lang="pt-PT" sz="1600" dirty="0"/>
          </a:p>
          <a:p>
            <a:r>
              <a:rPr lang="pt-PT" sz="1600" dirty="0"/>
              <a:t>JOHNSON, Daniel - ONU News,  “Alta comissária da ONU alarmada com restrições a jornalistas durante pandemia”, Publicado em 24 abril 2020. consultado em 12 março 2021. Disponível em www:  </a:t>
            </a:r>
            <a:r>
              <a:rPr lang="pt-PT" sz="1600" dirty="0">
                <a:hlinkClick r:id="rId7"/>
              </a:rPr>
              <a:t>https://news.un.org/pt/story/2020/04/1711532</a:t>
            </a:r>
            <a:endParaRPr lang="pt-PT" sz="1600" dirty="0"/>
          </a:p>
          <a:p>
            <a:endParaRPr lang="pt-PT" sz="1600" dirty="0"/>
          </a:p>
          <a:p>
            <a:r>
              <a:rPr lang="pt-PT" sz="1600" dirty="0"/>
              <a:t>Jornal do comércio, “Relatório da HRW indica que pandemia foi usada como pretexto para atacar liberdade de expressão em 83 países”. Publicado em 13 fevereiro 2021. Consultado em 12 março 2021.Disponível em www: </a:t>
            </a:r>
            <a:r>
              <a:rPr lang="pt-PT" sz="1600" dirty="0">
                <a:hlinkClick r:id="rId8"/>
              </a:rPr>
              <a:t>https://www.jornaldocomercio.com/_conteudo/internacional/2021/02/778589-relatorio-da-hrw-indica-que-pandemia-foi-usada-como-pretexto-para-atacar-liberdade-de-expressao-em-83-paises.html </a:t>
            </a:r>
            <a:endParaRPr lang="pt-PT" sz="1600" dirty="0"/>
          </a:p>
          <a:p>
            <a:pPr>
              <a:spcBef>
                <a:spcPts val="100"/>
              </a:spcBef>
            </a:pPr>
            <a:endParaRPr lang="pt-PT" sz="1600" dirty="0"/>
          </a:p>
          <a:p>
            <a:pPr>
              <a:spcBef>
                <a:spcPts val="100"/>
              </a:spcBef>
            </a:pPr>
            <a:endParaRPr lang="pt-PT" sz="1600" dirty="0"/>
          </a:p>
        </p:txBody>
      </p:sp>
    </p:spTree>
    <p:extLst>
      <p:ext uri="{BB962C8B-B14F-4D97-AF65-F5344CB8AC3E}">
        <p14:creationId xmlns:p14="http://schemas.microsoft.com/office/powerpoint/2010/main" val="37129486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158"/>
        <p:cNvGrpSpPr/>
        <p:nvPr/>
      </p:nvGrpSpPr>
      <p:grpSpPr>
        <a:xfrm>
          <a:off x="0" y="0"/>
          <a:ext cx="0" cy="0"/>
          <a:chOff x="0" y="0"/>
          <a:chExt cx="0" cy="0"/>
        </a:xfrm>
      </p:grpSpPr>
      <p:sp>
        <p:nvSpPr>
          <p:cNvPr id="159" name="Google Shape;159;p22"/>
          <p:cNvSpPr txBox="1"/>
          <p:nvPr/>
        </p:nvSpPr>
        <p:spPr>
          <a:xfrm>
            <a:off x="436729" y="367727"/>
            <a:ext cx="11340000" cy="6033073"/>
          </a:xfrm>
          <a:prstGeom prst="rect">
            <a:avLst/>
          </a:prstGeom>
          <a:noFill/>
          <a:ln>
            <a:noFill/>
          </a:ln>
        </p:spPr>
        <p:txBody>
          <a:bodyPr spcFirstLastPara="1" vert="horz" wrap="square" lIns="91425" tIns="45700" rIns="91425" bIns="45700" anchor="t" anchorCtr="0">
            <a:noAutofit/>
          </a:bodyPr>
          <a:lstStyle>
            <a:lvl1pPr marL="0" indent="0" algn="just" eaLnBrk="1" latinLnBrk="0" hangingPunct="1">
              <a:buClr>
                <a:schemeClr val="accent1"/>
              </a:buClr>
              <a:buSzPts val="1440"/>
              <a:buFont typeface="Wingdings 2"/>
              <a:buNone/>
              <a:defRPr kumimoji="0" sz="1800" kern="1200">
                <a:solidFill>
                  <a:schemeClr val="tx1"/>
                </a:solidFill>
              </a:defRPr>
            </a:lvl1pPr>
            <a:lvl2pPr marL="722376" indent="-27432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eaLnBrk="1" latinLnBrk="0" hangingPunct="1">
              <a:spcBef>
                <a:spcPct val="20000"/>
              </a:spcBef>
              <a:buClr>
                <a:schemeClr val="accent2"/>
              </a:buClr>
              <a:buSzPct val="85000"/>
              <a:buChar char="○"/>
              <a:defRPr kumimoji="0" sz="2400" kern="1200">
                <a:solidFill>
                  <a:schemeClr val="tx1"/>
                </a:solidFill>
                <a:latin typeface="+mn-lt"/>
                <a:ea typeface="+mn-ea"/>
                <a:cs typeface="+mn-cs"/>
              </a:defRPr>
            </a:lvl3pPr>
            <a:lvl4pPr marL="1280160" indent="-237744"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eaLnBrk="1" latinLnBrk="0" hangingPunct="1">
              <a:spcBef>
                <a:spcPct val="20000"/>
              </a:spcBef>
              <a:buClr>
                <a:schemeClr val="accent4"/>
              </a:buClr>
              <a:buSzPct val="100000"/>
              <a:buChar char="-"/>
              <a:defRPr kumimoji="0" sz="2000" kern="1200">
                <a:solidFill>
                  <a:schemeClr val="tx1"/>
                </a:solidFill>
                <a:latin typeface="+mn-lt"/>
                <a:ea typeface="+mn-ea"/>
                <a:cs typeface="+mn-cs"/>
              </a:defRPr>
            </a:lvl5pPr>
            <a:lvl6pPr marL="1700784" indent="-182880" eaLnBrk="1" latinLnBrk="0" hangingPunct="1">
              <a:spcBef>
                <a:spcPct val="20000"/>
              </a:spcBef>
              <a:buClr>
                <a:schemeClr val="accent5"/>
              </a:buClr>
              <a:buChar char="-"/>
              <a:defRPr kumimoji="0" sz="2000" kern="1200" baseline="0">
                <a:solidFill>
                  <a:schemeClr val="tx1"/>
                </a:solidFill>
                <a:latin typeface="+mn-lt"/>
                <a:ea typeface="+mn-ea"/>
                <a:cs typeface="+mn-cs"/>
              </a:defRPr>
            </a:lvl6pPr>
            <a:lvl7pPr marL="1920240" indent="-182880" eaLnBrk="1" latinLnBrk="0" hangingPunct="1">
              <a:spcBef>
                <a:spcPct val="20000"/>
              </a:spcBef>
              <a:buClr>
                <a:schemeClr val="accent6"/>
              </a:buClr>
              <a:buSzPct val="100000"/>
              <a:buChar char="•"/>
              <a:defRPr kumimoji="0" sz="1800" kern="1200" baseline="0">
                <a:solidFill>
                  <a:schemeClr val="tx1"/>
                </a:solidFill>
                <a:latin typeface="+mn-lt"/>
                <a:ea typeface="+mn-ea"/>
                <a:cs typeface="+mn-cs"/>
              </a:defRPr>
            </a:lvl7pPr>
            <a:lvl8pPr marL="2139696" indent="-182880" eaLnBrk="1" latinLnBrk="0" hangingPunct="1">
              <a:spcBef>
                <a:spcPct val="20000"/>
              </a:spcBef>
              <a:buClr>
                <a:schemeClr val="accent6"/>
              </a:buClr>
              <a:buChar char="▪"/>
              <a:defRPr kumimoji="0" sz="1600" kern="1200">
                <a:solidFill>
                  <a:schemeClr val="tx1"/>
                </a:solidFill>
                <a:latin typeface="+mn-lt"/>
                <a:ea typeface="+mn-ea"/>
                <a:cs typeface="+mn-cs"/>
              </a:defRPr>
            </a:lvl8pPr>
            <a:lvl9pPr marL="2331720" indent="-182880" eaLnBrk="1" latinLnBrk="0" hangingPunct="1">
              <a:spcBef>
                <a:spcPct val="20000"/>
              </a:spcBef>
              <a:buClr>
                <a:schemeClr val="accent6"/>
              </a:buClr>
              <a:buChar char="•"/>
              <a:defRPr kumimoji="0" sz="1600" kern="1200">
                <a:solidFill>
                  <a:schemeClr val="tx1"/>
                </a:solidFill>
                <a:latin typeface="+mn-lt"/>
                <a:ea typeface="+mn-ea"/>
                <a:cs typeface="+mn-cs"/>
              </a:defRPr>
            </a:lvl9pPr>
          </a:lstStyle>
          <a:p>
            <a:endParaRPr lang="pt-PT" sz="1600" dirty="0"/>
          </a:p>
          <a:p>
            <a:r>
              <a:rPr lang="pt-PT" sz="1600" dirty="0">
                <a:sym typeface="Calibri"/>
              </a:rPr>
              <a:t>LAJA, Rafaela - TVI24, “OMS DIZ QUE CONFINAMENTO FEZ AUMENTAR CASOS DE VIOLÊNCIA DOMÉSTICA NA EUROPA”. Publicado em 7 maio 2020. Consultado em 12 março 2021. </a:t>
            </a:r>
            <a:r>
              <a:rPr lang="pt-PT" sz="1600" dirty="0"/>
              <a:t>Disponível em www: </a:t>
            </a:r>
            <a:r>
              <a:rPr lang="pt-PT" sz="1600" dirty="0">
                <a:sym typeface="Calibri"/>
                <a:hlinkClick r:id="rId3"/>
              </a:rPr>
              <a:t>https://tvi24.iol.pt/internacional/coronavirus/covid-19-confinamento-fez-aumentar-casos-de-violencia-domestica-na-europa-diz-oms</a:t>
            </a:r>
            <a:endParaRPr lang="pt-PT" sz="1600" dirty="0">
              <a:sym typeface="Calibri"/>
            </a:endParaRPr>
          </a:p>
          <a:p>
            <a:endParaRPr lang="pt-PT" sz="1600" dirty="0"/>
          </a:p>
          <a:p>
            <a:r>
              <a:rPr lang="pt-PT" sz="1600" dirty="0">
                <a:sym typeface="Calibri"/>
              </a:rPr>
              <a:t>LUSA - SIC NOTÍCIAS, “FIFA, OMS e Comissão Europeia unidas contra a violência doméstica”. Publicado em 26 maio 2020. Consultado em 24 março 2021. Disponível em www: </a:t>
            </a:r>
            <a:r>
              <a:rPr lang="pt-PT" sz="1600" dirty="0">
                <a:sym typeface="Calibri"/>
                <a:hlinkClick r:id="rId4"/>
              </a:rPr>
              <a:t>https://sicnoticias.pt/especiais/coronavirus/2020-05-26-FIFA-OMS-e-Comissao-Europeia-unidas-contra-a-violencia-domestica</a:t>
            </a:r>
            <a:endParaRPr lang="pt-PT" sz="1600" dirty="0">
              <a:sym typeface="Calibri"/>
            </a:endParaRPr>
          </a:p>
          <a:p>
            <a:endParaRPr lang="pt-PT" sz="1600" dirty="0"/>
          </a:p>
          <a:p>
            <a:r>
              <a:rPr lang="pt-PT" sz="1600" dirty="0"/>
              <a:t>MACEDO, Marisa - Notícias universidade do porto, ”Covid-19 trouxe solidão e desconforto aos jovens LGBT+”.  Publicado em 18 maio 2020. Consultado em 11 março 2021. Disponível em www: </a:t>
            </a:r>
            <a:r>
              <a:rPr lang="pt-PT" sz="1600" dirty="0">
                <a:hlinkClick r:id="rId5"/>
              </a:rPr>
              <a:t>https://noticias.up.pt/covid-19-trouxe-solidao-e-desconforto-aos-jovens-lgbt/</a:t>
            </a:r>
          </a:p>
          <a:p>
            <a:endParaRPr lang="pt-PT" sz="1600" dirty="0">
              <a:sym typeface="Calibri"/>
            </a:endParaRPr>
          </a:p>
          <a:p>
            <a:r>
              <a:rPr lang="pt-PT" sz="1600" dirty="0">
                <a:sym typeface="Calibri"/>
              </a:rPr>
              <a:t>MATEUS, Cátia - Expresso, “Covid-19. Pandemia aumenta desemprego em 84% dos concelhos do país”. Publicado a 22 outubro 2020. Consultado a 12 março 202. Disponível em www: </a:t>
            </a:r>
            <a:r>
              <a:rPr lang="pt-PT" sz="1600" dirty="0">
                <a:sym typeface="Calibri"/>
                <a:hlinkClick r:id="rId6"/>
              </a:rPr>
              <a:t>https://expresso.pt/economia/2020-10-22-Covid-19.-Pandemia-aumenta-desemprego-em-84-dos-concelhos-do-pais</a:t>
            </a:r>
            <a:endParaRPr lang="pt-PT" sz="1600" dirty="0">
              <a:sym typeface="Calibri"/>
            </a:endParaRPr>
          </a:p>
          <a:p>
            <a:endParaRPr lang="pt-PT" sz="1600" dirty="0"/>
          </a:p>
          <a:p>
            <a:r>
              <a:rPr lang="pt-PT" sz="1600" dirty="0"/>
              <a:t>Observador, “Confinamento durante pandemia fez aumentar em 60% casos de violência na Europa, diz OMS”. publicado em 7 maio 2020. Consultado em 11 março 2021. Disponível em www: </a:t>
            </a:r>
            <a:r>
              <a:rPr lang="pt-PT" sz="1600" dirty="0">
                <a:hlinkClick r:id="rId7"/>
              </a:rPr>
              <a:t>https://observador.pt/2020/05/07/confinamento-durante-pandemia-fez-aumentar-em-60-casos-de-violencia-na-europa-diz-oms/</a:t>
            </a:r>
            <a:endParaRPr lang="pt-PT" sz="1600" dirty="0"/>
          </a:p>
          <a:p>
            <a:endParaRPr lang="pt-PT" sz="1600" dirty="0"/>
          </a:p>
          <a:p>
            <a:r>
              <a:rPr lang="pt-PT" sz="1600" dirty="0"/>
              <a:t>Observador, “Covid-19. Comissão Europeia considera "dramático" aumento do desemprego juvenil na UE”. Publicado em 18 novembro 2020. Consultado em 12 de março de 2021. Disponível em www: </a:t>
            </a:r>
            <a:r>
              <a:rPr lang="pt-PT" sz="1600" dirty="0">
                <a:hlinkClick r:id="rId8"/>
              </a:rPr>
              <a:t>https://observador.pt/2020/11/18/covid-19-comissao-europeia-considera-dramatico-aumento-do-desemprego-juvenil-na-eu</a:t>
            </a:r>
            <a:endParaRPr lang="pt-PT" sz="1600" dirty="0"/>
          </a:p>
          <a:p>
            <a:endParaRPr lang="pt-PT" sz="1600" dirty="0"/>
          </a:p>
          <a:p>
            <a:endParaRPr lang="pt-PT" sz="1600" dirty="0"/>
          </a:p>
          <a:p>
            <a:endParaRPr lang="pt-PT" sz="1600" dirty="0"/>
          </a:p>
        </p:txBody>
      </p:sp>
    </p:spTree>
    <p:extLst>
      <p:ext uri="{BB962C8B-B14F-4D97-AF65-F5344CB8AC3E}">
        <p14:creationId xmlns:p14="http://schemas.microsoft.com/office/powerpoint/2010/main" val="40232361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158"/>
        <p:cNvGrpSpPr/>
        <p:nvPr/>
      </p:nvGrpSpPr>
      <p:grpSpPr>
        <a:xfrm>
          <a:off x="0" y="0"/>
          <a:ext cx="0" cy="0"/>
          <a:chOff x="0" y="0"/>
          <a:chExt cx="0" cy="0"/>
        </a:xfrm>
      </p:grpSpPr>
      <p:sp>
        <p:nvSpPr>
          <p:cNvPr id="159" name="Google Shape;159;p22"/>
          <p:cNvSpPr txBox="1"/>
          <p:nvPr/>
        </p:nvSpPr>
        <p:spPr>
          <a:xfrm>
            <a:off x="436729" y="367727"/>
            <a:ext cx="11340000" cy="6033073"/>
          </a:xfrm>
          <a:prstGeom prst="rect">
            <a:avLst/>
          </a:prstGeom>
          <a:noFill/>
          <a:ln>
            <a:noFill/>
          </a:ln>
        </p:spPr>
        <p:txBody>
          <a:bodyPr spcFirstLastPara="1" vert="horz" wrap="square" lIns="91425" tIns="45700" rIns="91425" bIns="45700" anchor="t" anchorCtr="0">
            <a:noAutofit/>
          </a:bodyPr>
          <a:lstStyle>
            <a:lvl1pPr marL="0" indent="0" algn="just" eaLnBrk="1" latinLnBrk="0" hangingPunct="1">
              <a:buClr>
                <a:schemeClr val="accent1"/>
              </a:buClr>
              <a:buSzPts val="1440"/>
              <a:buFont typeface="Wingdings 2"/>
              <a:buNone/>
              <a:defRPr kumimoji="0" sz="1800" kern="1200">
                <a:solidFill>
                  <a:schemeClr val="tx1"/>
                </a:solidFill>
              </a:defRPr>
            </a:lvl1pPr>
            <a:lvl2pPr marL="722376" indent="-27432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eaLnBrk="1" latinLnBrk="0" hangingPunct="1">
              <a:spcBef>
                <a:spcPct val="20000"/>
              </a:spcBef>
              <a:buClr>
                <a:schemeClr val="accent2"/>
              </a:buClr>
              <a:buSzPct val="85000"/>
              <a:buChar char="○"/>
              <a:defRPr kumimoji="0" sz="2400" kern="1200">
                <a:solidFill>
                  <a:schemeClr val="tx1"/>
                </a:solidFill>
                <a:latin typeface="+mn-lt"/>
                <a:ea typeface="+mn-ea"/>
                <a:cs typeface="+mn-cs"/>
              </a:defRPr>
            </a:lvl3pPr>
            <a:lvl4pPr marL="1280160" indent="-237744"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eaLnBrk="1" latinLnBrk="0" hangingPunct="1">
              <a:spcBef>
                <a:spcPct val="20000"/>
              </a:spcBef>
              <a:buClr>
                <a:schemeClr val="accent4"/>
              </a:buClr>
              <a:buSzPct val="100000"/>
              <a:buChar char="-"/>
              <a:defRPr kumimoji="0" sz="2000" kern="1200">
                <a:solidFill>
                  <a:schemeClr val="tx1"/>
                </a:solidFill>
                <a:latin typeface="+mn-lt"/>
                <a:ea typeface="+mn-ea"/>
                <a:cs typeface="+mn-cs"/>
              </a:defRPr>
            </a:lvl5pPr>
            <a:lvl6pPr marL="1700784" indent="-182880" eaLnBrk="1" latinLnBrk="0" hangingPunct="1">
              <a:spcBef>
                <a:spcPct val="20000"/>
              </a:spcBef>
              <a:buClr>
                <a:schemeClr val="accent5"/>
              </a:buClr>
              <a:buChar char="-"/>
              <a:defRPr kumimoji="0" sz="2000" kern="1200" baseline="0">
                <a:solidFill>
                  <a:schemeClr val="tx1"/>
                </a:solidFill>
                <a:latin typeface="+mn-lt"/>
                <a:ea typeface="+mn-ea"/>
                <a:cs typeface="+mn-cs"/>
              </a:defRPr>
            </a:lvl6pPr>
            <a:lvl7pPr marL="1920240" indent="-182880" eaLnBrk="1" latinLnBrk="0" hangingPunct="1">
              <a:spcBef>
                <a:spcPct val="20000"/>
              </a:spcBef>
              <a:buClr>
                <a:schemeClr val="accent6"/>
              </a:buClr>
              <a:buSzPct val="100000"/>
              <a:buChar char="•"/>
              <a:defRPr kumimoji="0" sz="1800" kern="1200" baseline="0">
                <a:solidFill>
                  <a:schemeClr val="tx1"/>
                </a:solidFill>
                <a:latin typeface="+mn-lt"/>
                <a:ea typeface="+mn-ea"/>
                <a:cs typeface="+mn-cs"/>
              </a:defRPr>
            </a:lvl7pPr>
            <a:lvl8pPr marL="2139696" indent="-182880" eaLnBrk="1" latinLnBrk="0" hangingPunct="1">
              <a:spcBef>
                <a:spcPct val="20000"/>
              </a:spcBef>
              <a:buClr>
                <a:schemeClr val="accent6"/>
              </a:buClr>
              <a:buChar char="▪"/>
              <a:defRPr kumimoji="0" sz="1600" kern="1200">
                <a:solidFill>
                  <a:schemeClr val="tx1"/>
                </a:solidFill>
                <a:latin typeface="+mn-lt"/>
                <a:ea typeface="+mn-ea"/>
                <a:cs typeface="+mn-cs"/>
              </a:defRPr>
            </a:lvl8pPr>
            <a:lvl9pPr marL="2331720" indent="-182880" eaLnBrk="1" latinLnBrk="0" hangingPunct="1">
              <a:spcBef>
                <a:spcPct val="20000"/>
              </a:spcBef>
              <a:buClr>
                <a:schemeClr val="accent6"/>
              </a:buClr>
              <a:buChar char="•"/>
              <a:defRPr kumimoji="0" sz="1600" kern="1200">
                <a:solidFill>
                  <a:schemeClr val="tx1"/>
                </a:solidFill>
                <a:latin typeface="+mn-lt"/>
                <a:ea typeface="+mn-ea"/>
                <a:cs typeface="+mn-cs"/>
              </a:defRPr>
            </a:lvl9pPr>
          </a:lstStyle>
          <a:p>
            <a:endParaRPr lang="pt-PT" sz="1600" dirty="0"/>
          </a:p>
          <a:p>
            <a:r>
              <a:rPr lang="pt-PT" sz="1600" dirty="0"/>
              <a:t>ONU News, “Bachelet ressalta risco de “desastre de direitos humanos” devido a restrições durante pandemia”. Publicado em 27 abril 2020. Consultado em 12 março 2021. Disponível em www:  </a:t>
            </a:r>
            <a:r>
              <a:rPr lang="pt-PT" sz="1600" dirty="0">
                <a:hlinkClick r:id="rId3"/>
              </a:rPr>
              <a:t>https://news.un.org/pt/story/2020/04/1711742</a:t>
            </a:r>
            <a:endParaRPr lang="pt-PT" sz="1600" dirty="0"/>
          </a:p>
          <a:p>
            <a:endParaRPr lang="pt-PT" sz="1600" dirty="0"/>
          </a:p>
          <a:p>
            <a:r>
              <a:rPr lang="pt-PT" sz="1600" dirty="0"/>
              <a:t>ONU News, “ONU alarmada com repressão à liberdade de expressão na Ásia durante pandemia”. Publicado em 3 junho 2020. Consultado em 12 março 2021. Disponível em www: </a:t>
            </a:r>
            <a:r>
              <a:rPr lang="pt-PT" sz="1600" dirty="0">
                <a:hlinkClick r:id="rId4"/>
              </a:rPr>
              <a:t>https://news.un.org/pt/story/2020/06/1715572</a:t>
            </a:r>
            <a:endParaRPr lang="pt-PT" sz="1600" dirty="0"/>
          </a:p>
          <a:p>
            <a:endParaRPr lang="pt-PT" sz="1600" dirty="0"/>
          </a:p>
          <a:p>
            <a:r>
              <a:rPr lang="pt-PT" sz="1600" dirty="0">
                <a:sym typeface="Calibri"/>
              </a:rPr>
              <a:t>ONU França e Mónaco, NAÇÕES UNIDAS, “Covid-19: resposta urgente ao surto de violência doméstica (OMS Europa)”. Publicado em 7 maio 2020. Consultado a 15 março 2021. Disponível em www: </a:t>
            </a:r>
            <a:r>
              <a:rPr lang="pt-PT" sz="1600" dirty="0">
                <a:sym typeface="Calibri"/>
                <a:hlinkClick r:id="rId5"/>
              </a:rPr>
              <a:t>https://unric.org/pt/covid-19-resposta-urgente-ao-surto-de-violencia-domestica-oms-europa/</a:t>
            </a:r>
            <a:endParaRPr lang="pt-PT" sz="1600" dirty="0">
              <a:sym typeface="Calibri"/>
            </a:endParaRPr>
          </a:p>
          <a:p>
            <a:endParaRPr lang="pt-PT" sz="1600" dirty="0">
              <a:sym typeface="Calibri"/>
            </a:endParaRPr>
          </a:p>
          <a:p>
            <a:r>
              <a:rPr lang="pt-PT" sz="1600" dirty="0"/>
              <a:t>OLIVEIRA, Mariana - Publico, ““Indícios de violação grave de Direitos Humanos” em lares de Matosinhos e Reguengos, diz Ordem dos Advogados”. Publicado em 19 outubro 2020. Consultado em 12 março 2021. Disponível em www: </a:t>
            </a:r>
            <a:r>
              <a:rPr lang="pt-PT" sz="1600" dirty="0">
                <a:hlinkClick r:id="rId6"/>
              </a:rPr>
              <a:t>https://www.publico.pt/2020/10/19/sociedade/noticia/indicios-violacao-grave-direitos-humanos-lares-matosinhos-reguengos-ordem-advogados-1935812</a:t>
            </a:r>
            <a:endParaRPr lang="pt-PT" sz="1600" dirty="0"/>
          </a:p>
          <a:p>
            <a:endParaRPr lang="pt-PT" sz="1600" dirty="0">
              <a:sym typeface="Calibri"/>
            </a:endParaRPr>
          </a:p>
          <a:p>
            <a:pPr>
              <a:spcBef>
                <a:spcPts val="100"/>
              </a:spcBef>
            </a:pPr>
            <a:r>
              <a:rPr lang="pt-PT" sz="1600" dirty="0"/>
              <a:t>REBELO,Paula - RTP1, “Urgências hospitalares lotadas”. Publicado em 7 janeiro 2017. Consultado em 12 março 2021. Disponível em www: </a:t>
            </a:r>
            <a:r>
              <a:rPr lang="pt-PT" sz="1600" dirty="0">
                <a:hlinkClick r:id="rId7"/>
              </a:rPr>
              <a:t>https://arquivos.rtp.pt/conteudos/urgencias-hospitalares-lotadas/</a:t>
            </a:r>
            <a:endParaRPr lang="pt-PT" sz="1600" dirty="0"/>
          </a:p>
          <a:p>
            <a:pPr>
              <a:spcBef>
                <a:spcPts val="100"/>
              </a:spcBef>
            </a:pPr>
            <a:endParaRPr lang="pt-PT" sz="1600" dirty="0"/>
          </a:p>
          <a:p>
            <a:pPr>
              <a:spcBef>
                <a:spcPts val="100"/>
              </a:spcBef>
            </a:pPr>
            <a:r>
              <a:rPr lang="pt-PT" sz="1600" dirty="0"/>
              <a:t>ROCHA, Ana  Sofia - JN, “Mortes por covid-19 nos EUA superam números da II Guerra Mundial". Publicado em 11 Dezembro 2020. Consultado a 12 março 2021.Disponível em  www: </a:t>
            </a:r>
            <a:r>
              <a:rPr lang="pt-PT" sz="1600" dirty="0">
                <a:hlinkClick r:id="rId8"/>
              </a:rPr>
              <a:t>https://www.jn.pt/mundo/mortes-por-covid-19-nos-eua-superam-numeros-da-ii-guerra-mundial-13129362.html</a:t>
            </a:r>
            <a:endParaRPr lang="pt-PT" sz="1600" dirty="0"/>
          </a:p>
          <a:p>
            <a:endParaRPr lang="pt-PT" sz="1600" dirty="0"/>
          </a:p>
        </p:txBody>
      </p:sp>
    </p:spTree>
    <p:extLst>
      <p:ext uri="{BB962C8B-B14F-4D97-AF65-F5344CB8AC3E}">
        <p14:creationId xmlns:p14="http://schemas.microsoft.com/office/powerpoint/2010/main" val="2207316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158"/>
        <p:cNvGrpSpPr/>
        <p:nvPr/>
      </p:nvGrpSpPr>
      <p:grpSpPr>
        <a:xfrm>
          <a:off x="0" y="0"/>
          <a:ext cx="0" cy="0"/>
          <a:chOff x="0" y="0"/>
          <a:chExt cx="0" cy="0"/>
        </a:xfrm>
      </p:grpSpPr>
      <p:sp>
        <p:nvSpPr>
          <p:cNvPr id="159" name="Google Shape;159;p22"/>
          <p:cNvSpPr txBox="1"/>
          <p:nvPr/>
        </p:nvSpPr>
        <p:spPr>
          <a:xfrm>
            <a:off x="436729" y="367726"/>
            <a:ext cx="11340000" cy="6033073"/>
          </a:xfrm>
          <a:prstGeom prst="rect">
            <a:avLst/>
          </a:prstGeom>
          <a:noFill/>
          <a:ln>
            <a:noFill/>
          </a:ln>
        </p:spPr>
        <p:txBody>
          <a:bodyPr spcFirstLastPara="1" vert="horz" wrap="square" lIns="91425" tIns="45700" rIns="91425" bIns="45700" anchor="t" anchorCtr="0">
            <a:noAutofit/>
          </a:bodyPr>
          <a:lstStyle>
            <a:lvl1pPr marL="0" indent="0" algn="just" eaLnBrk="1" latinLnBrk="0" hangingPunct="1">
              <a:buClr>
                <a:schemeClr val="accent1"/>
              </a:buClr>
              <a:buSzPts val="1440"/>
              <a:buFont typeface="Wingdings 2"/>
              <a:buNone/>
              <a:defRPr kumimoji="0" sz="1800" kern="1200">
                <a:solidFill>
                  <a:schemeClr val="tx1"/>
                </a:solidFill>
              </a:defRPr>
            </a:lvl1pPr>
            <a:lvl2pPr marL="722376" indent="-27432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eaLnBrk="1" latinLnBrk="0" hangingPunct="1">
              <a:spcBef>
                <a:spcPct val="20000"/>
              </a:spcBef>
              <a:buClr>
                <a:schemeClr val="accent2"/>
              </a:buClr>
              <a:buSzPct val="85000"/>
              <a:buChar char="○"/>
              <a:defRPr kumimoji="0" sz="2400" kern="1200">
                <a:solidFill>
                  <a:schemeClr val="tx1"/>
                </a:solidFill>
                <a:latin typeface="+mn-lt"/>
                <a:ea typeface="+mn-ea"/>
                <a:cs typeface="+mn-cs"/>
              </a:defRPr>
            </a:lvl3pPr>
            <a:lvl4pPr marL="1280160" indent="-237744"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eaLnBrk="1" latinLnBrk="0" hangingPunct="1">
              <a:spcBef>
                <a:spcPct val="20000"/>
              </a:spcBef>
              <a:buClr>
                <a:schemeClr val="accent4"/>
              </a:buClr>
              <a:buSzPct val="100000"/>
              <a:buChar char="-"/>
              <a:defRPr kumimoji="0" sz="2000" kern="1200">
                <a:solidFill>
                  <a:schemeClr val="tx1"/>
                </a:solidFill>
                <a:latin typeface="+mn-lt"/>
                <a:ea typeface="+mn-ea"/>
                <a:cs typeface="+mn-cs"/>
              </a:defRPr>
            </a:lvl5pPr>
            <a:lvl6pPr marL="1700784" indent="-182880" eaLnBrk="1" latinLnBrk="0" hangingPunct="1">
              <a:spcBef>
                <a:spcPct val="20000"/>
              </a:spcBef>
              <a:buClr>
                <a:schemeClr val="accent5"/>
              </a:buClr>
              <a:buChar char="-"/>
              <a:defRPr kumimoji="0" sz="2000" kern="1200" baseline="0">
                <a:solidFill>
                  <a:schemeClr val="tx1"/>
                </a:solidFill>
                <a:latin typeface="+mn-lt"/>
                <a:ea typeface="+mn-ea"/>
                <a:cs typeface="+mn-cs"/>
              </a:defRPr>
            </a:lvl6pPr>
            <a:lvl7pPr marL="1920240" indent="-182880" eaLnBrk="1" latinLnBrk="0" hangingPunct="1">
              <a:spcBef>
                <a:spcPct val="20000"/>
              </a:spcBef>
              <a:buClr>
                <a:schemeClr val="accent6"/>
              </a:buClr>
              <a:buSzPct val="100000"/>
              <a:buChar char="•"/>
              <a:defRPr kumimoji="0" sz="1800" kern="1200" baseline="0">
                <a:solidFill>
                  <a:schemeClr val="tx1"/>
                </a:solidFill>
                <a:latin typeface="+mn-lt"/>
                <a:ea typeface="+mn-ea"/>
                <a:cs typeface="+mn-cs"/>
              </a:defRPr>
            </a:lvl7pPr>
            <a:lvl8pPr marL="2139696" indent="-182880" eaLnBrk="1" latinLnBrk="0" hangingPunct="1">
              <a:spcBef>
                <a:spcPct val="20000"/>
              </a:spcBef>
              <a:buClr>
                <a:schemeClr val="accent6"/>
              </a:buClr>
              <a:buChar char="▪"/>
              <a:defRPr kumimoji="0" sz="1600" kern="1200">
                <a:solidFill>
                  <a:schemeClr val="tx1"/>
                </a:solidFill>
                <a:latin typeface="+mn-lt"/>
                <a:ea typeface="+mn-ea"/>
                <a:cs typeface="+mn-cs"/>
              </a:defRPr>
            </a:lvl8pPr>
            <a:lvl9pPr marL="2331720" indent="-182880" eaLnBrk="1" latinLnBrk="0" hangingPunct="1">
              <a:spcBef>
                <a:spcPct val="20000"/>
              </a:spcBef>
              <a:buClr>
                <a:schemeClr val="accent6"/>
              </a:buClr>
              <a:buChar char="•"/>
              <a:defRPr kumimoji="0" sz="1600" kern="1200">
                <a:solidFill>
                  <a:schemeClr val="tx1"/>
                </a:solidFill>
                <a:latin typeface="+mn-lt"/>
                <a:ea typeface="+mn-ea"/>
                <a:cs typeface="+mn-cs"/>
              </a:defRPr>
            </a:lvl9pPr>
          </a:lstStyle>
          <a:p>
            <a:pPr>
              <a:spcBef>
                <a:spcPts val="100"/>
              </a:spcBef>
            </a:pPr>
            <a:endParaRPr lang="pt-PT" sz="1600" dirty="0"/>
          </a:p>
          <a:p>
            <a:pPr>
              <a:spcBef>
                <a:spcPts val="100"/>
              </a:spcBef>
            </a:pPr>
            <a:r>
              <a:rPr lang="pt-PT" sz="1600" dirty="0">
                <a:sym typeface="Calibri"/>
              </a:rPr>
              <a:t>SANTIAGO, David - Negócios.pt, “Pandemia trouxe mais 100 mil desempregados em Portugal”, Publicado em 22 junho 2020, Consultado em 12 março 2021. Disponível em www: </a:t>
            </a:r>
            <a:r>
              <a:rPr lang="pt-PT" sz="1600" dirty="0">
                <a:sym typeface="Calibri"/>
                <a:hlinkClick r:id="rId3"/>
              </a:rPr>
              <a:t>https://www.jornaldenegocios.pt/economia/emprego/detalhe/pandemia-trouxe-mais-100-mil-desempregados-em-portugal</a:t>
            </a:r>
            <a:endParaRPr lang="pt-PT" sz="1600" dirty="0">
              <a:sym typeface="Calibri"/>
            </a:endParaRPr>
          </a:p>
          <a:p>
            <a:endParaRPr lang="pt-PT" sz="1600" dirty="0"/>
          </a:p>
          <a:p>
            <a:r>
              <a:rPr lang="pt-PT" sz="1600" dirty="0"/>
              <a:t>SILVA, Rui Duarte - Expresso, “Os hospitais “não podem ser abandonados à sua sorte” no inverno. Caso contrário, “ podem colapsar””. Publicado em 7 de outubro de 2020. Consultado em 12 de março de 2021. Disponível em www: </a:t>
            </a:r>
            <a:r>
              <a:rPr lang="pt-PT" sz="1600" dirty="0">
                <a:hlinkClick r:id="rId4"/>
              </a:rPr>
              <a:t>https://expresso.pt/coronavirus/2020-10-07-Os-hospitais-nao-podem-ser-abandonados-a-sua-sorte-no-inverno.-Caso-contrario-podem-colapsar</a:t>
            </a:r>
            <a:endParaRPr lang="pt-PT" sz="1600" dirty="0"/>
          </a:p>
          <a:p>
            <a:endParaRPr lang="pt-PT" sz="1600" dirty="0"/>
          </a:p>
          <a:p>
            <a:r>
              <a:rPr lang="pt-PT" sz="1600" dirty="0"/>
              <a:t>SNS 24, “Temas da saúde” “Estado de Emergência”. Atualizado a 02/03/2021, consultado em 12/03/2021. Disponível em </a:t>
            </a:r>
            <a:r>
              <a:rPr lang="pt-PT" sz="1600" dirty="0">
                <a:hlinkClick r:id="rId5"/>
              </a:rPr>
              <a:t>https://www.sns24.gov.pt/tema/doencas-infecciosas/covid-19/estado-de-emergencia/#sec-5</a:t>
            </a:r>
            <a:endParaRPr lang="pt-PT" sz="1600" dirty="0"/>
          </a:p>
          <a:p>
            <a:endParaRPr lang="pt-PT" sz="1600" dirty="0"/>
          </a:p>
          <a:p>
            <a:r>
              <a:rPr lang="pt-PT" sz="1600" dirty="0"/>
              <a:t>SOCIALISA, Ação -  Partido Socialista, “Portugal e Espanha limitam circulação fronteiriça a mercadorias e trabalhadores”. Publicado em 16/03/2020, consultado em 19/10/2020. Disponível em </a:t>
            </a:r>
            <a:r>
              <a:rPr lang="pt-PT" sz="1600" dirty="0">
                <a:hlinkClick r:id="rId6"/>
              </a:rPr>
              <a:t>https://ps.pt/index.php/2020/03/16/portugal-e-espanha-limitam-circulacao-fronteirica-a-mercadorias-e-trabalhadores/</a:t>
            </a:r>
            <a:endParaRPr lang="pt-PT" sz="1600" dirty="0"/>
          </a:p>
          <a:p>
            <a:endParaRPr lang="pt-PT" sz="1600" dirty="0"/>
          </a:p>
          <a:p>
            <a:r>
              <a:rPr lang="pt-PT" sz="1600" dirty="0"/>
              <a:t>Youthcoop, “DIREITOS HUMANOS NO TEU OLHAR”. Publicado em 10 dezembro 2019. Consultado em 30 março 2021. Disponível em www: </a:t>
            </a:r>
            <a:r>
              <a:rPr lang="pt-PT" sz="1600" dirty="0">
                <a:hlinkClick r:id="rId7"/>
              </a:rPr>
              <a:t>https://youthcoop.pt/dh-exposicao/</a:t>
            </a:r>
            <a:endParaRPr lang="pt-PT" sz="1600" dirty="0"/>
          </a:p>
          <a:p>
            <a:endParaRPr lang="pt-PT" sz="1600" dirty="0"/>
          </a:p>
          <a:p>
            <a:r>
              <a:rPr lang="pt-PT" sz="1600" dirty="0">
                <a:hlinkClick r:id="rId8"/>
              </a:rPr>
              <a:t>https://www.cig.gov.pt/wp-content/uploads/2020/05/Relat%C3%B3rio-final-17-de-maio-de-2020_ESTUDO-LGBT-COVID-19.pdf</a:t>
            </a:r>
            <a:endParaRPr lang="pt-PT" sz="1600" dirty="0"/>
          </a:p>
          <a:p>
            <a:endParaRPr lang="pt-PT" sz="1600" dirty="0"/>
          </a:p>
          <a:p>
            <a:r>
              <a:rPr lang="pt-PT" sz="1600" dirty="0">
                <a:hlinkClick r:id="rId9"/>
              </a:rPr>
              <a:t>https://www.ohchr.org/Documents/Issues/SexualOrientation/Summary-of-Key-Findings-COVID-19-Report-PT.pdf</a:t>
            </a:r>
            <a:endParaRPr lang="pt-PT" sz="1600" dirty="0"/>
          </a:p>
          <a:p>
            <a:endParaRPr lang="pt-PT" sz="1600" dirty="0"/>
          </a:p>
          <a:p>
            <a:endParaRPr lang="pt-PT" sz="1600" dirty="0"/>
          </a:p>
          <a:p>
            <a:pPr>
              <a:spcBef>
                <a:spcPts val="100"/>
              </a:spcBef>
            </a:pPr>
            <a:endParaRPr lang="pt-PT" sz="1600" dirty="0"/>
          </a:p>
        </p:txBody>
      </p:sp>
    </p:spTree>
    <p:extLst>
      <p:ext uri="{BB962C8B-B14F-4D97-AF65-F5344CB8AC3E}">
        <p14:creationId xmlns:p14="http://schemas.microsoft.com/office/powerpoint/2010/main" val="162347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739E2-4D9A-43D1-83D2-6DC97ECB9561}"/>
              </a:ext>
            </a:extLst>
          </p:cNvPr>
          <p:cNvSpPr>
            <a:spLocks noGrp="1"/>
          </p:cNvSpPr>
          <p:nvPr>
            <p:ph type="title"/>
          </p:nvPr>
        </p:nvSpPr>
        <p:spPr>
          <a:xfrm>
            <a:off x="609600" y="22385"/>
            <a:ext cx="9956800" cy="971067"/>
          </a:xfrm>
        </p:spPr>
        <p:txBody>
          <a:bodyPr/>
          <a:lstStyle/>
          <a:p>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rPr>
              <a:t>Restrições</a:t>
            </a:r>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 aos Direitos Humanos</a:t>
            </a:r>
          </a:p>
        </p:txBody>
      </p:sp>
      <p:sp>
        <p:nvSpPr>
          <p:cNvPr id="3" name="Marcador de Posição do Texto 2">
            <a:extLst>
              <a:ext uri="{FF2B5EF4-FFF2-40B4-BE49-F238E27FC236}">
                <a16:creationId xmlns:a16="http://schemas.microsoft.com/office/drawing/2014/main" id="{E8AB4B3A-4877-440C-8BC9-DBB3B336C18A}"/>
              </a:ext>
            </a:extLst>
          </p:cNvPr>
          <p:cNvSpPr>
            <a:spLocks noGrp="1"/>
          </p:cNvSpPr>
          <p:nvPr>
            <p:ph idx="1"/>
          </p:nvPr>
        </p:nvSpPr>
        <p:spPr>
          <a:xfrm>
            <a:off x="609600" y="1245705"/>
            <a:ext cx="10629900" cy="4880496"/>
          </a:xfrm>
        </p:spPr>
        <p:txBody>
          <a:bodyPr>
            <a:normAutofit fontScale="70000" lnSpcReduction="20000"/>
          </a:bodyPr>
          <a:lstStyle/>
          <a:p>
            <a:pPr marL="182880" indent="0" algn="just">
              <a:lnSpc>
                <a:spcPct val="120000"/>
              </a:lnSpc>
              <a:buNone/>
            </a:pPr>
            <a:r>
              <a:rPr lang="pt-PT" sz="2600" dirty="0">
                <a:solidFill>
                  <a:schemeClr val="tx1"/>
                </a:solidFill>
              </a:rPr>
              <a:t>A pandemia gerou uma </a:t>
            </a:r>
            <a:r>
              <a:rPr lang="pt-PT" sz="2600" b="1" dirty="0">
                <a:solidFill>
                  <a:schemeClr val="tx1"/>
                </a:solidFill>
              </a:rPr>
              <a:t>crise dos direitos humanos</a:t>
            </a:r>
            <a:r>
              <a:rPr lang="pt-PT" sz="2600" dirty="0">
                <a:solidFill>
                  <a:schemeClr val="tx1"/>
                </a:solidFill>
              </a:rPr>
              <a:t>.</a:t>
            </a:r>
            <a:endParaRPr lang="en-US" sz="2600" dirty="0">
              <a:solidFill>
                <a:schemeClr val="tx1"/>
              </a:solidFill>
            </a:endParaRPr>
          </a:p>
          <a:p>
            <a:pPr marL="182880" indent="0" algn="just">
              <a:lnSpc>
                <a:spcPct val="120000"/>
              </a:lnSpc>
              <a:buNone/>
            </a:pPr>
            <a:r>
              <a:rPr lang="pt-PT" sz="2600" dirty="0">
                <a:solidFill>
                  <a:schemeClr val="tx1"/>
                </a:solidFill>
              </a:rPr>
              <a:t>Michelle Bachele, alta comissária da ONU para os Direitos Humanos, declarou (a vinte e sete de abril 2020) que os Estados podem restringir alguns direitos para proteger a saúde pública, mas </a:t>
            </a:r>
            <a:r>
              <a:rPr lang="pt-PT" sz="2600" dirty="0"/>
              <a:t>as restrições devem ser:</a:t>
            </a:r>
            <a:endParaRPr lang="en-US" sz="2600" dirty="0"/>
          </a:p>
          <a:p>
            <a:pPr marL="608965" indent="-426085" algn="just">
              <a:lnSpc>
                <a:spcPct val="120000"/>
              </a:lnSpc>
            </a:pPr>
            <a:endParaRPr lang="pt-PT" sz="2600" dirty="0"/>
          </a:p>
          <a:p>
            <a:pPr marL="182880" indent="0" algn="just">
              <a:lnSpc>
                <a:spcPct val="120000"/>
              </a:lnSpc>
              <a:buNone/>
            </a:pPr>
            <a:r>
              <a:rPr lang="pt-PT" sz="2600" b="1" dirty="0">
                <a:solidFill>
                  <a:srgbClr val="0070C0"/>
                </a:solidFill>
              </a:rPr>
              <a:t> </a:t>
            </a:r>
            <a:r>
              <a:rPr lang="pt-PT" sz="2600" b="1" dirty="0">
                <a:solidFill>
                  <a:srgbClr val="0070C0"/>
                </a:solidFill>
                <a:cs typeface="Times New Roman"/>
              </a:rPr>
              <a:t>■ </a:t>
            </a:r>
            <a:r>
              <a:rPr lang="pt-PT" sz="2600" b="1" dirty="0"/>
              <a:t>NECESSÁRIAS</a:t>
            </a:r>
            <a:endParaRPr lang="en-US" sz="2600" dirty="0"/>
          </a:p>
          <a:p>
            <a:pPr marL="608965" indent="-426085" algn="just">
              <a:lnSpc>
                <a:spcPct val="120000"/>
              </a:lnSpc>
            </a:pPr>
            <a:endParaRPr lang="pt-PT" sz="2600" dirty="0"/>
          </a:p>
          <a:p>
            <a:pPr marL="182880" indent="0" algn="just">
              <a:lnSpc>
                <a:spcPct val="120000"/>
              </a:lnSpc>
              <a:buNone/>
            </a:pPr>
            <a:r>
              <a:rPr lang="pt-PT" sz="2600" b="1" dirty="0">
                <a:solidFill>
                  <a:srgbClr val="0070C0"/>
                </a:solidFill>
              </a:rPr>
              <a:t> </a:t>
            </a:r>
            <a:r>
              <a:rPr lang="pt-PT" sz="2600" b="1" dirty="0">
                <a:solidFill>
                  <a:srgbClr val="0070C0"/>
                </a:solidFill>
                <a:cs typeface="Times New Roman"/>
              </a:rPr>
              <a:t>■ </a:t>
            </a:r>
            <a:r>
              <a:rPr lang="pt-PT" sz="2600" b="1" dirty="0"/>
              <a:t>PROPORCIONAIS</a:t>
            </a:r>
            <a:endParaRPr lang="en-US" sz="2600" dirty="0"/>
          </a:p>
          <a:p>
            <a:pPr marL="608965" indent="-426085" algn="just">
              <a:lnSpc>
                <a:spcPct val="120000"/>
              </a:lnSpc>
            </a:pPr>
            <a:endParaRPr lang="pt-PT" sz="2600" b="1" dirty="0">
              <a:solidFill>
                <a:srgbClr val="0070C0"/>
              </a:solidFill>
            </a:endParaRPr>
          </a:p>
          <a:p>
            <a:pPr marL="182880" indent="0" algn="just">
              <a:lnSpc>
                <a:spcPct val="120000"/>
              </a:lnSpc>
              <a:buNone/>
            </a:pPr>
            <a:r>
              <a:rPr lang="pt-PT" sz="2600" b="1" dirty="0">
                <a:solidFill>
                  <a:srgbClr val="0070C0"/>
                </a:solidFill>
              </a:rPr>
              <a:t> </a:t>
            </a:r>
            <a:r>
              <a:rPr lang="pt-PT" sz="2600" b="1" dirty="0">
                <a:solidFill>
                  <a:srgbClr val="0070C0"/>
                </a:solidFill>
                <a:cs typeface="Times New Roman"/>
              </a:rPr>
              <a:t>■ </a:t>
            </a:r>
            <a:r>
              <a:rPr lang="pt-PT" sz="2600" b="1" dirty="0">
                <a:solidFill>
                  <a:srgbClr val="0070C0"/>
                </a:solidFill>
              </a:rPr>
              <a:t> </a:t>
            </a:r>
            <a:r>
              <a:rPr lang="pt-PT" sz="2600" b="1" dirty="0"/>
              <a:t>NÃO DISCRIMINATÓRIAS</a:t>
            </a:r>
            <a:endParaRPr lang="en-US" sz="2600" dirty="0"/>
          </a:p>
          <a:p>
            <a:pPr marL="608965" indent="-426085" algn="just">
              <a:lnSpc>
                <a:spcPct val="120000"/>
              </a:lnSpc>
            </a:pPr>
            <a:endParaRPr lang="pt-PT" sz="2600" dirty="0"/>
          </a:p>
          <a:p>
            <a:pPr marL="182880" indent="0" algn="just">
              <a:lnSpc>
                <a:spcPct val="120000"/>
              </a:lnSpc>
              <a:buNone/>
            </a:pPr>
            <a:r>
              <a:rPr lang="pt-PT" sz="2600" b="1" dirty="0">
                <a:solidFill>
                  <a:srgbClr val="0070C0"/>
                </a:solidFill>
              </a:rPr>
              <a:t> </a:t>
            </a:r>
            <a:r>
              <a:rPr lang="pt-PT" sz="2600" b="1" dirty="0">
                <a:solidFill>
                  <a:srgbClr val="0070C0"/>
                </a:solidFill>
                <a:cs typeface="Times New Roman"/>
              </a:rPr>
              <a:t>■ </a:t>
            </a:r>
            <a:r>
              <a:rPr lang="pt-PT" sz="2600" b="1" dirty="0"/>
              <a:t>DE DURAÇÃO LIMITADA</a:t>
            </a:r>
            <a:endParaRPr lang="en-US" sz="2600" dirty="0"/>
          </a:p>
          <a:p>
            <a:pPr marL="608965" indent="-426085" algn="just">
              <a:lnSpc>
                <a:spcPct val="120000"/>
              </a:lnSpc>
            </a:pPr>
            <a:endParaRPr lang="pt-PT" sz="2600" dirty="0"/>
          </a:p>
          <a:p>
            <a:pPr marL="182880" indent="0">
              <a:lnSpc>
                <a:spcPct val="120000"/>
              </a:lnSpc>
              <a:buNone/>
            </a:pPr>
            <a:r>
              <a:rPr lang="pt-PT" sz="2600" dirty="0">
                <a:solidFill>
                  <a:schemeClr val="tx1"/>
                </a:solidFill>
              </a:rPr>
              <a:t>Mas</a:t>
            </a:r>
            <a:r>
              <a:rPr lang="pt-PT" sz="2600" b="1" dirty="0">
                <a:solidFill>
                  <a:schemeClr val="tx1"/>
                </a:solidFill>
              </a:rPr>
              <a:t>, sob o pretexto de combate à pandemia </a:t>
            </a:r>
            <a:r>
              <a:rPr lang="pt-PT" sz="2600" dirty="0">
                <a:solidFill>
                  <a:schemeClr val="tx1"/>
                </a:solidFill>
              </a:rPr>
              <a:t>muitos Estados desrespeitaram os direitos humanos…</a:t>
            </a:r>
            <a:endParaRPr lang="en-US" sz="2600" dirty="0">
              <a:solidFill>
                <a:schemeClr val="tx1"/>
              </a:solidFill>
            </a:endParaRPr>
          </a:p>
          <a:p>
            <a:pPr marL="182880" indent="0">
              <a:buNone/>
            </a:pPr>
            <a:endParaRPr lang="pt-PT" sz="1800" dirty="0"/>
          </a:p>
        </p:txBody>
      </p:sp>
    </p:spTree>
    <p:extLst>
      <p:ext uri="{BB962C8B-B14F-4D97-AF65-F5344CB8AC3E}">
        <p14:creationId xmlns:p14="http://schemas.microsoft.com/office/powerpoint/2010/main" val="3712329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89"/>
        <p:cNvGrpSpPr/>
        <p:nvPr/>
      </p:nvGrpSpPr>
      <p:grpSpPr>
        <a:xfrm>
          <a:off x="0" y="0"/>
          <a:ext cx="0" cy="0"/>
          <a:chOff x="0" y="0"/>
          <a:chExt cx="0" cy="0"/>
        </a:xfrm>
      </p:grpSpPr>
      <p:sp>
        <p:nvSpPr>
          <p:cNvPr id="90" name="Google Shape;90;p13"/>
          <p:cNvSpPr txBox="1">
            <a:spLocks noGrp="1"/>
          </p:cNvSpPr>
          <p:nvPr>
            <p:ph type="ctrTitle"/>
          </p:nvPr>
        </p:nvSpPr>
        <p:spPr>
          <a:xfrm>
            <a:off x="0" y="0"/>
            <a:ext cx="12191999" cy="6858000"/>
          </a:xfrm>
          <a:prstGeom prst="rect">
            <a:avLst/>
          </a:prstGeom>
          <a:noFill/>
          <a:ln>
            <a:noFill/>
          </a:ln>
        </p:spPr>
        <p:txBody>
          <a:bodyPr spcFirstLastPara="1" wrap="square" lIns="45700" tIns="45700" rIns="45700" bIns="45700" anchor="ctr" anchorCtr="0">
            <a:noAutofit/>
          </a:bodyPr>
          <a:lstStyle/>
          <a:p>
            <a:pPr algn="ctr">
              <a:buClr>
                <a:schemeClr val="dk1"/>
              </a:buClr>
              <a:buSzPts val="3600"/>
            </a:pPr>
            <a:r>
              <a:rPr lang="pt-PT" sz="7200" b="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DIREITO À IGUALDADE</a:t>
            </a:r>
            <a:endParaRPr sz="7200" b="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a:p>
            <a:pPr algn="ctr">
              <a:buClr>
                <a:schemeClr val="dk1"/>
              </a:buClr>
              <a:buSzPts val="3600"/>
            </a:pPr>
            <a:r>
              <a:rPr lang="pt-PT" sz="7200" b="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E </a:t>
            </a:r>
            <a:endParaRPr sz="7200" b="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a:p>
            <a:pPr algn="ctr">
              <a:buClr>
                <a:schemeClr val="dk1"/>
              </a:buClr>
              <a:buSzPts val="3600"/>
            </a:pPr>
            <a:r>
              <a:rPr lang="pt-PT" sz="7200" b="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À NÃO DISCRIMINAÇÃO</a:t>
            </a:r>
            <a:endParaRPr sz="7200" b="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94"/>
        <p:cNvGrpSpPr/>
        <p:nvPr/>
      </p:nvGrpSpPr>
      <p:grpSpPr>
        <a:xfrm>
          <a:off x="0" y="0"/>
          <a:ext cx="0" cy="0"/>
          <a:chOff x="0" y="0"/>
          <a:chExt cx="0" cy="0"/>
        </a:xfrm>
      </p:grpSpPr>
      <p:sp>
        <p:nvSpPr>
          <p:cNvPr id="96" name="Google Shape;96;p14"/>
          <p:cNvSpPr txBox="1"/>
          <p:nvPr/>
        </p:nvSpPr>
        <p:spPr>
          <a:xfrm>
            <a:off x="739814" y="1114519"/>
            <a:ext cx="10800000" cy="4616618"/>
          </a:xfrm>
          <a:prstGeom prst="rect">
            <a:avLst/>
          </a:prstGeom>
          <a:noFill/>
          <a:ln>
            <a:noFill/>
          </a:ln>
        </p:spPr>
        <p:txBody>
          <a:bodyPr spcFirstLastPara="1" wrap="square" lIns="91425" tIns="91425" rIns="91425" bIns="91425" anchor="t" anchorCtr="0">
            <a:spAutoFit/>
          </a:bodyPr>
          <a:lstStyle/>
          <a:p>
            <a:pPr algn="just">
              <a:buSzPts val="2000"/>
            </a:pPr>
            <a:r>
              <a:rPr lang="pt-PT" sz="1800" b="1" u="sng" dirty="0">
                <a:solidFill>
                  <a:schemeClr val="tx1"/>
                </a:solidFill>
              </a:rPr>
              <a:t>Artigo 1.º da Declaração Universal dos Direitos Humanos</a:t>
            </a:r>
          </a:p>
          <a:p>
            <a:pPr algn="just">
              <a:buSzPts val="2000"/>
            </a:pPr>
            <a:endParaRPr lang="pt-PT" sz="1800" dirty="0">
              <a:solidFill>
                <a:schemeClr val="tx1"/>
              </a:solidFill>
              <a:latin typeface="+mn-lt"/>
              <a:ea typeface="Roboto"/>
              <a:cs typeface="Roboto"/>
              <a:sym typeface="Roboto"/>
            </a:endParaRPr>
          </a:p>
          <a:p>
            <a:pPr algn="just">
              <a:buSzPts val="2000"/>
            </a:pPr>
            <a:r>
              <a:rPr lang="pt-PT" sz="1800" dirty="0">
                <a:solidFill>
                  <a:schemeClr val="tx1"/>
                </a:solidFill>
                <a:latin typeface="+mn-lt"/>
                <a:ea typeface="Roboto"/>
                <a:cs typeface="Roboto"/>
                <a:sym typeface="Roboto"/>
              </a:rPr>
              <a:t>Todos os seres humanos nascem livres e iguais em dignidade e em direitos. Dotados de razão e de consciência, devem agir uns para com os outros em espírito de fraternidade.</a:t>
            </a:r>
            <a:endParaRPr sz="1800" dirty="0">
              <a:solidFill>
                <a:schemeClr val="tx1"/>
              </a:solidFill>
              <a:latin typeface="+mn-lt"/>
              <a:ea typeface="Roboto"/>
              <a:cs typeface="Roboto"/>
              <a:sym typeface="Roboto"/>
            </a:endParaRPr>
          </a:p>
          <a:p>
            <a:pPr marL="420369" indent="-388619">
              <a:buClr>
                <a:schemeClr val="accent1"/>
              </a:buClr>
              <a:buSzPts val="1520"/>
            </a:pPr>
            <a:endParaRPr lang="pt-PT" sz="1800" dirty="0">
              <a:solidFill>
                <a:schemeClr val="tx1"/>
              </a:solidFill>
              <a:latin typeface="+mn-lt"/>
            </a:endParaRPr>
          </a:p>
          <a:p>
            <a:pPr marL="420369" indent="-388619">
              <a:buClr>
                <a:schemeClr val="accent1"/>
              </a:buClr>
              <a:buSzPts val="1520"/>
            </a:pPr>
            <a:endParaRPr lang="pt-PT" sz="1800" dirty="0">
              <a:solidFill>
                <a:schemeClr val="tx1"/>
              </a:solidFill>
              <a:latin typeface="+mn-lt"/>
            </a:endParaRPr>
          </a:p>
          <a:p>
            <a:pPr marL="420369" indent="-388619">
              <a:buClr>
                <a:schemeClr val="accent1"/>
              </a:buClr>
              <a:buSzPts val="1520"/>
            </a:pPr>
            <a:endParaRPr lang="pt-PT" sz="1800" dirty="0">
              <a:solidFill>
                <a:schemeClr val="tx1"/>
              </a:solidFill>
              <a:latin typeface="+mn-lt"/>
            </a:endParaRPr>
          </a:p>
          <a:p>
            <a:pPr marL="420369" indent="-388619">
              <a:buClr>
                <a:schemeClr val="accent1"/>
              </a:buClr>
              <a:buSzPts val="1520"/>
            </a:pPr>
            <a:r>
              <a:rPr lang="pt-PT" sz="1800" b="1" u="sng" dirty="0">
                <a:solidFill>
                  <a:schemeClr val="tx1"/>
                </a:solidFill>
              </a:rPr>
              <a:t>Artigo 2.º da Declaração Universal dos Direitos Humanos</a:t>
            </a:r>
          </a:p>
          <a:p>
            <a:pPr marL="419735" indent="-287019" algn="just">
              <a:buClr>
                <a:schemeClr val="accent1"/>
              </a:buClr>
              <a:buSzPts val="1520"/>
            </a:pPr>
            <a:endParaRPr sz="1800" dirty="0">
              <a:solidFill>
                <a:schemeClr val="tx1"/>
              </a:solidFill>
              <a:latin typeface="+mn-lt"/>
            </a:endParaRPr>
          </a:p>
          <a:p>
            <a:pPr marL="36195" algn="just">
              <a:buSzPts val="1900"/>
            </a:pPr>
            <a:r>
              <a:rPr lang="pt-PT" sz="1800" dirty="0">
                <a:solidFill>
                  <a:schemeClr val="tx1"/>
                </a:solidFill>
                <a:latin typeface="+mn-lt"/>
              </a:rPr>
              <a:t>Todos os seres humanos podem invocar os direitos e as liberdades proclamados na presente Declaração, sem distinção alguma, nomeadamente de raça, de cor, de sexo, de língua, de religião, de opinião política ou outra, de origem nacional ou social, de fortuna, de nascimento ou de qualquer outra situação. Além disso, não será feita nenhuma distinção fundada no estatuto político, jurídico ou internacional do país ou do território da naturalidade da pessoa, seja esse país ou território independente, sob tutela, autónomo ou sujeito a alguma limitação de soberania.</a:t>
            </a:r>
            <a:endParaRPr sz="1800" dirty="0">
              <a:solidFill>
                <a:schemeClr val="tx1"/>
              </a:solidFill>
              <a:latin typeface="+mn-lt"/>
            </a:endParaRPr>
          </a:p>
          <a:p>
            <a:pPr marL="419735" indent="-287019">
              <a:buClr>
                <a:schemeClr val="accent1"/>
              </a:buClr>
              <a:buSzPts val="1520"/>
            </a:pPr>
            <a:endParaRPr sz="1800" dirty="0">
              <a:solidFill>
                <a:schemeClr val="tx1"/>
              </a:solidFill>
              <a:latin typeface="+mn-lt"/>
            </a:endParaRPr>
          </a:p>
        </p:txBody>
      </p:sp>
      <p:sp>
        <p:nvSpPr>
          <p:cNvPr id="3" name="CaixaDeTexto 2"/>
          <p:cNvSpPr txBox="1"/>
          <p:nvPr/>
        </p:nvSpPr>
        <p:spPr>
          <a:xfrm>
            <a:off x="739815" y="368494"/>
            <a:ext cx="3709358" cy="584775"/>
          </a:xfrm>
          <a:prstGeom prst="rect">
            <a:avLst/>
          </a:prstGeom>
          <a:noFill/>
        </p:spPr>
        <p:txBody>
          <a:bodyPr wrap="square" rtlCol="0">
            <a:spAutoFit/>
          </a:bodyPr>
          <a:lstStyle/>
          <a:p>
            <a:r>
              <a:rPr lang="pt-PT" sz="3200" dirty="0">
                <a:ln w="18415" cmpd="sng">
                  <a:solidFill>
                    <a:srgbClr val="FFFFFF"/>
                  </a:solidFill>
                  <a:prstDash val="solid"/>
                </a:ln>
                <a:solidFill>
                  <a:srgbClr val="FFFFFF"/>
                </a:solidFill>
                <a:effectLst>
                  <a:outerShdw blurRad="63500" dir="3600000" algn="tl" rotWithShape="0">
                    <a:srgbClr val="000000">
                      <a:alpha val="70000"/>
                    </a:srgbClr>
                  </a:outerShdw>
                </a:effectLst>
              </a:rPr>
              <a:t>O  que é?</a:t>
            </a:r>
          </a:p>
        </p:txBody>
      </p:sp>
    </p:spTree>
  </p:cSld>
  <p:clrMapOvr>
    <a:masterClrMapping/>
  </p:clrMapOvr>
</p:sld>
</file>

<file path=ppt/theme/theme1.xml><?xml version="1.0" encoding="utf-8"?>
<a:theme xmlns:a="http://schemas.openxmlformats.org/drawingml/2006/main" name="Técnica">
  <a:themeElements>
    <a:clrScheme name="Técnica">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écnica">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écnica">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1530</TotalTime>
  <Words>5705</Words>
  <Application>Microsoft Office PowerPoint</Application>
  <PresentationFormat>Ecrã Panorâmico</PresentationFormat>
  <Paragraphs>304</Paragraphs>
  <Slides>67</Slides>
  <Notes>45</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67</vt:i4>
      </vt:variant>
    </vt:vector>
  </HeadingPairs>
  <TitlesOfParts>
    <vt:vector size="74" baseType="lpstr">
      <vt:lpstr>Arial</vt:lpstr>
      <vt:lpstr>Arial </vt:lpstr>
      <vt:lpstr>Calibri</vt:lpstr>
      <vt:lpstr>Franklin Gothic Book</vt:lpstr>
      <vt:lpstr>Noto Sans Symbols</vt:lpstr>
      <vt:lpstr>Wingdings 2</vt:lpstr>
      <vt:lpstr>Técnica</vt:lpstr>
      <vt:lpstr>Os Direitos Humanos não podem ficar de Quarentena - impactos dA Covid 19 </vt:lpstr>
      <vt:lpstr>Declaração Universal dos Direitos Humanos</vt:lpstr>
      <vt:lpstr>Apresentação do PowerPoint</vt:lpstr>
      <vt:lpstr>Um pouco sobre o vírus</vt:lpstr>
      <vt:lpstr>Apresentação do PowerPoint</vt:lpstr>
      <vt:lpstr>Alcance da doença em Portugal</vt:lpstr>
      <vt:lpstr>Restrições aos Direitos Humanos</vt:lpstr>
      <vt:lpstr>DIREITO À IGUALDADE E  À NÃO DISCRIMINAÇÃO</vt:lpstr>
      <vt:lpstr>Apresentação do PowerPoint</vt:lpstr>
      <vt:lpstr>Apresentação do PowerPoint</vt:lpstr>
      <vt:lpstr>Apresentação do PowerPoint</vt:lpstr>
      <vt:lpstr>Apresentação do PowerPoint</vt:lpstr>
      <vt:lpstr>Comentário</vt:lpstr>
      <vt:lpstr>Apresentação do PowerPoint</vt:lpstr>
      <vt:lpstr>Comentário</vt:lpstr>
      <vt:lpstr>Apresentação do PowerPoint</vt:lpstr>
      <vt:lpstr>Apresentação do PowerPoint</vt:lpstr>
      <vt:lpstr>Comentário</vt:lpstr>
      <vt:lpstr>DIREITO À PRIVACIDADE </vt:lpstr>
      <vt:lpstr>O que é?</vt:lpstr>
      <vt:lpstr>Apresentação do PowerPoint</vt:lpstr>
      <vt:lpstr>Comentário</vt:lpstr>
      <vt:lpstr>LIBERDADE DE CIRCULAÇÃO</vt:lpstr>
      <vt:lpstr>O que é? </vt:lpstr>
      <vt:lpstr>Apresentação do PowerPoint</vt:lpstr>
      <vt:lpstr>Apresentação do PowerPoint</vt:lpstr>
      <vt:lpstr>Apresentação do PowerPoint</vt:lpstr>
      <vt:lpstr>Comentário </vt:lpstr>
      <vt:lpstr>Apresentação do PowerPoint</vt:lpstr>
      <vt:lpstr>O que é ?</vt:lpstr>
      <vt:lpstr>Apresentação do PowerPoint</vt:lpstr>
      <vt:lpstr>Apresentação do PowerPoint</vt:lpstr>
      <vt:lpstr>Apresentação do PowerPoint</vt:lpstr>
      <vt:lpstr>Apresentação do PowerPoint</vt:lpstr>
      <vt:lpstr>Comentário </vt:lpstr>
      <vt:lpstr>Apresentação do PowerPoint</vt:lpstr>
      <vt:lpstr>O que é?</vt:lpstr>
      <vt:lpstr>Apresentação do PowerPoint</vt:lpstr>
      <vt:lpstr>Apresentação do PowerPoint</vt:lpstr>
      <vt:lpstr>Apresentação do PowerPoint</vt:lpstr>
      <vt:lpstr>Comentário </vt:lpstr>
      <vt:lpstr>DIREITO À SAÚDE</vt:lpstr>
      <vt:lpstr>O que é?</vt:lpstr>
      <vt:lpstr>Apresentação do PowerPoint</vt:lpstr>
      <vt:lpstr>Apresentação do PowerPoint</vt:lpstr>
      <vt:lpstr>Apresentação do PowerPoint</vt:lpstr>
      <vt:lpstr>Comentário</vt:lpstr>
      <vt:lpstr>DIREITO À EDUCAÇÃO </vt:lpstr>
      <vt:lpstr>O que é? </vt:lpstr>
      <vt:lpstr>Apresentação do PowerPoint</vt:lpstr>
      <vt:lpstr>Apresentação do PowerPoint</vt:lpstr>
      <vt:lpstr>Apresentação do PowerPoint</vt:lpstr>
      <vt:lpstr>Comentário </vt:lpstr>
      <vt:lpstr>Apresentação do PowerPoint</vt:lpstr>
      <vt:lpstr>O que é?</vt:lpstr>
      <vt:lpstr>No século XXI, estima-se que a subida do nível da água do mar esteja entre os 24 e os 130 centímetros.</vt:lpstr>
      <vt:lpstr>Apresentação do PowerPoint</vt:lpstr>
      <vt:lpstr>Apresentação do PowerPoint</vt:lpstr>
      <vt:lpstr>Comentário </vt:lpstr>
      <vt:lpstr>Conclusão</vt:lpstr>
      <vt:lpstr>Bibliografia</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Violação dos direitos humanos durante a pandemia</dc:title>
  <dc:creator>Marisa Pinho Lopes</dc:creator>
  <cp:lastModifiedBy>Rosário Santos</cp:lastModifiedBy>
  <cp:revision>750</cp:revision>
  <dcterms:created xsi:type="dcterms:W3CDTF">2021-02-11T19:44:10Z</dcterms:created>
  <dcterms:modified xsi:type="dcterms:W3CDTF">2021-06-13T16:49:08Z</dcterms:modified>
</cp:coreProperties>
</file>